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141" autoAdjust="0"/>
  </p:normalViewPr>
  <p:slideViewPr>
    <p:cSldViewPr snapToGrid="0">
      <p:cViewPr varScale="1">
        <p:scale>
          <a:sx n="80" d="100"/>
          <a:sy n="80" d="100"/>
        </p:scale>
        <p:origin x="3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23/05/09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32218" y="3941146"/>
            <a:ext cx="5433083" cy="95507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8229600" y="3941147"/>
            <a:ext cx="3811007" cy="1286635"/>
          </a:xfrm>
          <a:prstGeom prst="roundRect">
            <a:avLst>
              <a:gd name="adj" fmla="val 8146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001867" y="182033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001867" y="261147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8478557" y="182033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8478557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5765301" y="2226369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8229600" y="3664148"/>
            <a:ext cx="2767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8478557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001867" y="2219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242810" y="26258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2242810" y="22435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79375" y="26258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10213862" y="40785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2242810" y="183748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32218" y="3628961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2242810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4001867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479375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7085335" y="2226369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5747590" y="1820333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15544" y="543831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15544" y="571930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2242810" y="30250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AEFAECC8-9936-461D-00CD-90FA60D49176}"/>
              </a:ext>
            </a:extLst>
          </p:cNvPr>
          <p:cNvSpPr/>
          <p:nvPr/>
        </p:nvSpPr>
        <p:spPr>
          <a:xfrm>
            <a:off x="4001867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9">
            <a:extLst>
              <a:ext uri="{FF2B5EF4-FFF2-40B4-BE49-F238E27FC236}">
                <a16:creationId xmlns:a16="http://schemas.microsoft.com/office/drawing/2014/main" id="{72651173-7860-DE52-23BF-67E19D1CF4E2}"/>
              </a:ext>
            </a:extLst>
          </p:cNvPr>
          <p:cNvSpPr/>
          <p:nvPr/>
        </p:nvSpPr>
        <p:spPr>
          <a:xfrm>
            <a:off x="8478557" y="479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9">
            <a:extLst>
              <a:ext uri="{FF2B5EF4-FFF2-40B4-BE49-F238E27FC236}">
                <a16:creationId xmlns:a16="http://schemas.microsoft.com/office/drawing/2014/main" id="{08329A8F-A755-23DB-76D4-7238B21C4233}"/>
              </a:ext>
            </a:extLst>
          </p:cNvPr>
          <p:cNvSpPr/>
          <p:nvPr/>
        </p:nvSpPr>
        <p:spPr>
          <a:xfrm>
            <a:off x="10213862" y="479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001867" y="1807374"/>
            <a:ext cx="1645918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001867" y="25985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7524358" y="1807374"/>
            <a:ext cx="2600119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7524358" y="2213410"/>
            <a:ext cx="1645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UIImageDrawing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5765299" y="2213410"/>
            <a:ext cx="1645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DisplayDrawer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001867" y="22066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2242808" y="22066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479375" y="25985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2242808" y="180737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81071" y="3196861"/>
            <a:ext cx="1932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Platform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5765300" y="1807374"/>
            <a:ext cx="1645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605681" cy="276999"/>
            <a:chOff x="1181100" y="4410075"/>
            <a:chExt cx="260568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0" y="4410075"/>
              <a:ext cx="2358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  <p:sp>
        <p:nvSpPr>
          <p:cNvPr id="2" name="Rounded Rectangle 19">
            <a:extLst>
              <a:ext uri="{FF2B5EF4-FFF2-40B4-BE49-F238E27FC236}">
                <a16:creationId xmlns:a16="http://schemas.microsoft.com/office/drawing/2014/main" id="{C849706E-7BCB-7462-B349-5F0552E72B4A}"/>
              </a:ext>
            </a:extLst>
          </p:cNvPr>
          <p:cNvSpPr/>
          <p:nvPr/>
        </p:nvSpPr>
        <p:spPr>
          <a:xfrm>
            <a:off x="9263319" y="2213410"/>
            <a:ext cx="2599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6C30FFF4-918B-C15B-B2B6-E333E1BC5C34}"/>
              </a:ext>
            </a:extLst>
          </p:cNvPr>
          <p:cNvSpPr/>
          <p:nvPr/>
        </p:nvSpPr>
        <p:spPr>
          <a:xfrm>
            <a:off x="7524357" y="2598518"/>
            <a:ext cx="26001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BufferedImageProvider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857401" y="3931504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857401" y="420850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857401" y="4489490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-197696" y="4184950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-200643" y="1731498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562724" y="3429000"/>
            <a:ext cx="19342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562725" y="1282851"/>
            <a:ext cx="1934229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719499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1550939" y="3403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1791211" y="255428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706878" y="354703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543047" y="425223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543047" y="452923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543047" y="481022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2A8CBB-79BA-4B61-9B59-9E72D6036C34}"/>
              </a:ext>
            </a:extLst>
          </p:cNvPr>
          <p:cNvSpPr/>
          <p:nvPr/>
        </p:nvSpPr>
        <p:spPr>
          <a:xfrm>
            <a:off x="6543047" y="321151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47B43-5216-4F83-B87B-83DE345FFF86}"/>
              </a:ext>
            </a:extLst>
          </p:cNvPr>
          <p:cNvSpPr/>
          <p:nvPr/>
        </p:nvSpPr>
        <p:spPr>
          <a:xfrm>
            <a:off x="6543047" y="984421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1807796" y="1892823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3725553" y="5426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3314073" y="3410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536791" y="4929287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-18843" y="4373849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1791211" y="541472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-200643" y="6035517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14171" y="5702727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6" name="Rounded Rectangle 43">
            <a:extLst>
              <a:ext uri="{FF2B5EF4-FFF2-40B4-BE49-F238E27FC236}">
                <a16:creationId xmlns:a16="http://schemas.microsoft.com/office/drawing/2014/main" id="{FEDC1031-2E0E-4269-96EC-B4A00E19B521}"/>
              </a:ext>
            </a:extLst>
          </p:cNvPr>
          <p:cNvSpPr/>
          <p:nvPr/>
        </p:nvSpPr>
        <p:spPr>
          <a:xfrm>
            <a:off x="6719499" y="18393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C403C79B-708E-4964-B17E-D4BAE6C4F5D1}"/>
              </a:ext>
            </a:extLst>
          </p:cNvPr>
          <p:cNvSpPr/>
          <p:nvPr/>
        </p:nvSpPr>
        <p:spPr>
          <a:xfrm>
            <a:off x="6719499" y="220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4117" y="4661849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4117" y="2842747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2614171" y="2842285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2614171" y="2180823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210386" y="2842747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16" name="Rounded Rectangle 43">
            <a:extLst>
              <a:ext uri="{FF2B5EF4-FFF2-40B4-BE49-F238E27FC236}">
                <a16:creationId xmlns:a16="http://schemas.microsoft.com/office/drawing/2014/main" id="{59AE104F-08E2-430B-9303-F439D7B79B81}"/>
              </a:ext>
            </a:extLst>
          </p:cNvPr>
          <p:cNvSpPr/>
          <p:nvPr/>
        </p:nvSpPr>
        <p:spPr>
          <a:xfrm>
            <a:off x="9493329" y="3528270"/>
            <a:ext cx="3465255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118" name="Rounded Rectangle 34">
            <a:extLst>
              <a:ext uri="{FF2B5EF4-FFF2-40B4-BE49-F238E27FC236}">
                <a16:creationId xmlns:a16="http://schemas.microsoft.com/office/drawing/2014/main" id="{81F8BFC9-A8E1-4D66-ADCA-AC754D565C4B}"/>
              </a:ext>
            </a:extLst>
          </p:cNvPr>
          <p:cNvSpPr/>
          <p:nvPr/>
        </p:nvSpPr>
        <p:spPr>
          <a:xfrm>
            <a:off x="9493329" y="323796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0" name="Rounded Rectangle 15">
            <a:extLst>
              <a:ext uri="{FF2B5EF4-FFF2-40B4-BE49-F238E27FC236}">
                <a16:creationId xmlns:a16="http://schemas.microsoft.com/office/drawing/2014/main" id="{4626CEC9-F89B-4C66-845B-CA8B707EA1C4}"/>
              </a:ext>
            </a:extLst>
          </p:cNvPr>
          <p:cNvSpPr/>
          <p:nvPr/>
        </p:nvSpPr>
        <p:spPr>
          <a:xfrm>
            <a:off x="11358846" y="198337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4684166" y="1827019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5010027" y="422635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-129820" y="4233487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-173306" y="5129187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7512400" y="3783406"/>
            <a:ext cx="1511525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1000635" y="6042749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81584" y="3470234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516310" y="4989700"/>
            <a:ext cx="7440843" cy="111068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900345" y="1696375"/>
            <a:ext cx="343493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900344" y="23110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2602770" y="793650"/>
            <a:ext cx="6391388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7383826" y="168650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7348238" y="36730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4502350" y="2314371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81584" y="3205278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7348238" y="282376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2602770" y="233699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9082255" y="28586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9177434" y="793650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9177434" y="168213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81071" y="321696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783960" y="4551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9177434" y="36837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5951116" y="2316997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4564024" y="1711464"/>
            <a:ext cx="26672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21535" y="4473206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4502350" y="4541629"/>
            <a:ext cx="6321003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748690" y="5321514"/>
            <a:ext cx="10168691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5698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572</Words>
  <Application>Microsoft Office PowerPoint</Application>
  <PresentationFormat>Widescreen</PresentationFormat>
  <Paragraphs>139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51</cp:revision>
  <dcterms:created xsi:type="dcterms:W3CDTF">2020-03-20T16:33:07Z</dcterms:created>
  <dcterms:modified xsi:type="dcterms:W3CDTF">2023-05-09T12:12:43Z</dcterms:modified>
</cp:coreProperties>
</file>