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2"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varScale="1">
        <p:scale>
          <a:sx n="85" d="100"/>
          <a:sy n="85" d="100"/>
        </p:scale>
        <p:origin x="1018" y="62"/>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8/18/2025</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8/18/2025</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74">
            <a:extLst>
              <a:ext uri="{FF2B5EF4-FFF2-40B4-BE49-F238E27FC236}">
                <a16:creationId xmlns:a16="http://schemas.microsoft.com/office/drawing/2014/main" id="{3B7583A1-0F86-6E2C-DF4A-FB0A22EB2871}"/>
              </a:ext>
            </a:extLst>
          </p:cNvPr>
          <p:cNvSpPr/>
          <p:nvPr/>
        </p:nvSpPr>
        <p:spPr>
          <a:xfrm>
            <a:off x="3209334" y="3970798"/>
            <a:ext cx="7820615" cy="2122510"/>
          </a:xfrm>
          <a:prstGeom prst="roundRect">
            <a:avLst>
              <a:gd name="adj" fmla="val 15733"/>
            </a:avLst>
          </a:prstGeom>
          <a:solidFill>
            <a:schemeClr val="bg1"/>
          </a:solidFill>
          <a:ln w="12700">
            <a:solidFill>
              <a:srgbClr val="4B535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sp>
        <p:nvSpPr>
          <p:cNvPr id="5" name="Rounded Rectangle 74">
            <a:extLst>
              <a:ext uri="{FF2B5EF4-FFF2-40B4-BE49-F238E27FC236}">
                <a16:creationId xmlns:a16="http://schemas.microsoft.com/office/drawing/2014/main" id="{2D144893-D8B3-08B5-23CF-81BEB9CE7EAE}"/>
              </a:ext>
            </a:extLst>
          </p:cNvPr>
          <p:cNvSpPr/>
          <p:nvPr/>
        </p:nvSpPr>
        <p:spPr>
          <a:xfrm>
            <a:off x="2479249"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Kernel</a:t>
            </a:r>
          </a:p>
        </p:txBody>
      </p:sp>
      <p:cxnSp>
        <p:nvCxnSpPr>
          <p:cNvPr id="8" name="Straight Connector 7">
            <a:extLst>
              <a:ext uri="{FF2B5EF4-FFF2-40B4-BE49-F238E27FC236}">
                <a16:creationId xmlns:a16="http://schemas.microsoft.com/office/drawing/2014/main" id="{039005E8-3B94-12EC-EBD6-6057A0FCB099}"/>
              </a:ext>
            </a:extLst>
          </p:cNvPr>
          <p:cNvCxnSpPr/>
          <p:nvPr/>
        </p:nvCxnSpPr>
        <p:spPr>
          <a:xfrm>
            <a:off x="3564415" y="1897879"/>
            <a:ext cx="0" cy="4572000"/>
          </a:xfrm>
          <a:prstGeom prst="line">
            <a:avLst/>
          </a:prstGeom>
          <a:noFill/>
          <a:ln w="12700" cap="flat" cmpd="sng" algn="ctr">
            <a:solidFill>
              <a:srgbClr val="EE502E"/>
            </a:solidFill>
            <a:prstDash val="solid"/>
          </a:ln>
          <a:effectLst/>
        </p:spPr>
      </p:cxnSp>
      <p:sp>
        <p:nvSpPr>
          <p:cNvPr id="13" name="Rounded Rectangle 76">
            <a:extLst>
              <a:ext uri="{FF2B5EF4-FFF2-40B4-BE49-F238E27FC236}">
                <a16:creationId xmlns:a16="http://schemas.microsoft.com/office/drawing/2014/main" id="{404188DF-ABD7-10D7-B365-152EFDF786A7}"/>
              </a:ext>
            </a:extLst>
          </p:cNvPr>
          <p:cNvSpPr/>
          <p:nvPr/>
        </p:nvSpPr>
        <p:spPr>
          <a:xfrm>
            <a:off x="147382" y="2143339"/>
            <a:ext cx="2185416" cy="558800"/>
          </a:xfrm>
          <a:prstGeom prst="roundRect">
            <a:avLst>
              <a:gd name="adj" fmla="val 17902"/>
            </a:avLst>
          </a:prstGeom>
          <a:solidFill>
            <a:srgbClr val="FFFFFF"/>
          </a:solidFill>
          <a:ln w="12700" cap="flat" cmpd="sng" algn="ctr">
            <a:solidFill>
              <a:srgbClr val="CBD3D7"/>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Install feature event</a:t>
            </a:r>
          </a:p>
        </p:txBody>
      </p:sp>
      <p:cxnSp>
        <p:nvCxnSpPr>
          <p:cNvPr id="9" name="Straight Connector 8">
            <a:extLst>
              <a:ext uri="{FF2B5EF4-FFF2-40B4-BE49-F238E27FC236}">
                <a16:creationId xmlns:a16="http://schemas.microsoft.com/office/drawing/2014/main" id="{1242430E-901A-CA99-0406-FCD717B999C8}"/>
              </a:ext>
            </a:extLst>
          </p:cNvPr>
          <p:cNvCxnSpPr>
            <a:cxnSpLocks/>
          </p:cNvCxnSpPr>
          <p:nvPr/>
        </p:nvCxnSpPr>
        <p:spPr>
          <a:xfrm flipH="1">
            <a:off x="2332798" y="2422739"/>
            <a:ext cx="1231617" cy="0"/>
          </a:xfrm>
          <a:prstGeom prst="line">
            <a:avLst/>
          </a:prstGeom>
          <a:noFill/>
          <a:ln w="12700" cap="flat" cmpd="sng" algn="ctr">
            <a:solidFill>
              <a:srgbClr val="EE502E"/>
            </a:solidFill>
            <a:prstDash val="solid"/>
            <a:headEnd type="triangle" w="med" len="med"/>
            <a:tailEnd type="none" w="med" len="med"/>
          </a:ln>
          <a:effectLst/>
        </p:spPr>
      </p:cxnSp>
      <p:sp>
        <p:nvSpPr>
          <p:cNvPr id="11" name="Rounded Rectangle 74">
            <a:extLst>
              <a:ext uri="{FF2B5EF4-FFF2-40B4-BE49-F238E27FC236}">
                <a16:creationId xmlns:a16="http://schemas.microsoft.com/office/drawing/2014/main" id="{7062BBA5-E7BC-6FFF-9832-71029A520C36}"/>
              </a:ext>
            </a:extLst>
          </p:cNvPr>
          <p:cNvSpPr/>
          <p:nvPr/>
        </p:nvSpPr>
        <p:spPr>
          <a:xfrm>
            <a:off x="6042733"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Resource Manager</a:t>
            </a:r>
          </a:p>
        </p:txBody>
      </p:sp>
      <p:cxnSp>
        <p:nvCxnSpPr>
          <p:cNvPr id="12" name="Straight Connector 11">
            <a:extLst>
              <a:ext uri="{FF2B5EF4-FFF2-40B4-BE49-F238E27FC236}">
                <a16:creationId xmlns:a16="http://schemas.microsoft.com/office/drawing/2014/main" id="{2668108F-4E63-21D2-1029-E936AB8551C0}"/>
              </a:ext>
            </a:extLst>
          </p:cNvPr>
          <p:cNvCxnSpPr/>
          <p:nvPr/>
        </p:nvCxnSpPr>
        <p:spPr>
          <a:xfrm>
            <a:off x="7127899" y="1897879"/>
            <a:ext cx="0" cy="4572000"/>
          </a:xfrm>
          <a:prstGeom prst="line">
            <a:avLst/>
          </a:prstGeom>
          <a:noFill/>
          <a:ln w="12700" cap="flat" cmpd="sng" algn="ctr">
            <a:solidFill>
              <a:srgbClr val="EE502E"/>
            </a:solidFill>
            <a:prstDash val="solid"/>
          </a:ln>
          <a:effectLst/>
        </p:spPr>
      </p:cxnSp>
      <p:sp>
        <p:nvSpPr>
          <p:cNvPr id="16" name="Rounded Rectangle 74">
            <a:extLst>
              <a:ext uri="{FF2B5EF4-FFF2-40B4-BE49-F238E27FC236}">
                <a16:creationId xmlns:a16="http://schemas.microsoft.com/office/drawing/2014/main" id="{303C61C1-68E4-ABCC-ADA9-7D1ABD4A2833}"/>
              </a:ext>
            </a:extLst>
          </p:cNvPr>
          <p:cNvSpPr/>
          <p:nvPr/>
        </p:nvSpPr>
        <p:spPr>
          <a:xfrm>
            <a:off x="9606217"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Feature</a:t>
            </a:r>
          </a:p>
        </p:txBody>
      </p:sp>
      <p:cxnSp>
        <p:nvCxnSpPr>
          <p:cNvPr id="17" name="Straight Connector 16">
            <a:extLst>
              <a:ext uri="{FF2B5EF4-FFF2-40B4-BE49-F238E27FC236}">
                <a16:creationId xmlns:a16="http://schemas.microsoft.com/office/drawing/2014/main" id="{C01325D6-636C-6413-1924-52B82ED77067}"/>
              </a:ext>
            </a:extLst>
          </p:cNvPr>
          <p:cNvCxnSpPr/>
          <p:nvPr/>
        </p:nvCxnSpPr>
        <p:spPr>
          <a:xfrm>
            <a:off x="10691383" y="1897879"/>
            <a:ext cx="0" cy="4572000"/>
          </a:xfrm>
          <a:prstGeom prst="line">
            <a:avLst/>
          </a:prstGeom>
          <a:noFill/>
          <a:ln w="12700" cap="flat" cmpd="sng" algn="ctr">
            <a:solidFill>
              <a:srgbClr val="EE502E"/>
            </a:solidFill>
            <a:prstDash val="solid"/>
          </a:ln>
          <a:effectLst/>
        </p:spPr>
      </p:cxnSp>
      <p:cxnSp>
        <p:nvCxnSpPr>
          <p:cNvPr id="18" name="Straight Connector 17">
            <a:extLst>
              <a:ext uri="{FF2B5EF4-FFF2-40B4-BE49-F238E27FC236}">
                <a16:creationId xmlns:a16="http://schemas.microsoft.com/office/drawing/2014/main" id="{CDA5B94F-704A-176F-8805-C6061DE7E502}"/>
              </a:ext>
            </a:extLst>
          </p:cNvPr>
          <p:cNvCxnSpPr>
            <a:cxnSpLocks/>
          </p:cNvCxnSpPr>
          <p:nvPr/>
        </p:nvCxnSpPr>
        <p:spPr>
          <a:xfrm flipH="1">
            <a:off x="3564415" y="2803739"/>
            <a:ext cx="3563484" cy="0"/>
          </a:xfrm>
          <a:prstGeom prst="line">
            <a:avLst/>
          </a:prstGeom>
          <a:noFill/>
          <a:ln w="12700" cap="flat" cmpd="sng" algn="ctr">
            <a:solidFill>
              <a:srgbClr val="EE502E"/>
            </a:solidFill>
            <a:prstDash val="solid"/>
            <a:headEnd type="triangle" w="med" len="med"/>
            <a:tailEnd type="none" w="med" len="med"/>
          </a:ln>
          <a:effectLst/>
        </p:spPr>
      </p:cxnSp>
      <p:sp>
        <p:nvSpPr>
          <p:cNvPr id="31" name="TextBox 30">
            <a:extLst>
              <a:ext uri="{FF2B5EF4-FFF2-40B4-BE49-F238E27FC236}">
                <a16:creationId xmlns:a16="http://schemas.microsoft.com/office/drawing/2014/main" id="{04F547C9-0803-2115-C07D-1783A89C7A0A}"/>
              </a:ext>
            </a:extLst>
          </p:cNvPr>
          <p:cNvSpPr txBox="1"/>
          <p:nvPr/>
        </p:nvSpPr>
        <p:spPr>
          <a:xfrm>
            <a:off x="3564415" y="2422739"/>
            <a:ext cx="3571026"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Notify feature installed</a:t>
            </a:r>
          </a:p>
        </p:txBody>
      </p:sp>
      <p:cxnSp>
        <p:nvCxnSpPr>
          <p:cNvPr id="21" name="Straight Connector 20">
            <a:extLst>
              <a:ext uri="{FF2B5EF4-FFF2-40B4-BE49-F238E27FC236}">
                <a16:creationId xmlns:a16="http://schemas.microsoft.com/office/drawing/2014/main" id="{32B562F9-E554-E03F-EE1E-86DD05047F9C}"/>
              </a:ext>
            </a:extLst>
          </p:cNvPr>
          <p:cNvCxnSpPr>
            <a:cxnSpLocks/>
          </p:cNvCxnSpPr>
          <p:nvPr/>
        </p:nvCxnSpPr>
        <p:spPr>
          <a:xfrm flipH="1">
            <a:off x="7135441" y="3137114"/>
            <a:ext cx="3563484" cy="0"/>
          </a:xfrm>
          <a:prstGeom prst="line">
            <a:avLst/>
          </a:prstGeom>
          <a:noFill/>
          <a:ln w="12700" cap="flat" cmpd="sng" algn="ctr">
            <a:solidFill>
              <a:srgbClr val="EE502E"/>
            </a:solidFill>
            <a:prstDash val="solid"/>
            <a:headEnd type="triangle" w="med" len="med"/>
            <a:tailEnd type="none" w="med" len="med"/>
          </a:ln>
          <a:effectLst/>
        </p:spPr>
      </p:cxnSp>
      <p:sp>
        <p:nvSpPr>
          <p:cNvPr id="33" name="TextBox 32">
            <a:extLst>
              <a:ext uri="{FF2B5EF4-FFF2-40B4-BE49-F238E27FC236}">
                <a16:creationId xmlns:a16="http://schemas.microsoft.com/office/drawing/2014/main" id="{A8625EB8-454F-4DF0-E32A-63B5C8E947A0}"/>
              </a:ext>
            </a:extLst>
          </p:cNvPr>
          <p:cNvSpPr txBox="1"/>
          <p:nvPr/>
        </p:nvSpPr>
        <p:spPr>
          <a:xfrm>
            <a:off x="7135440" y="2762341"/>
            <a:ext cx="3548399"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Load policy file</a:t>
            </a:r>
          </a:p>
        </p:txBody>
      </p:sp>
      <p:cxnSp>
        <p:nvCxnSpPr>
          <p:cNvPr id="34" name="Straight Connector 33">
            <a:extLst>
              <a:ext uri="{FF2B5EF4-FFF2-40B4-BE49-F238E27FC236}">
                <a16:creationId xmlns:a16="http://schemas.microsoft.com/office/drawing/2014/main" id="{EFC16D92-9FCB-E1BF-7607-845ACF6077D5}"/>
              </a:ext>
            </a:extLst>
          </p:cNvPr>
          <p:cNvCxnSpPr>
            <a:cxnSpLocks/>
          </p:cNvCxnSpPr>
          <p:nvPr/>
        </p:nvCxnSpPr>
        <p:spPr>
          <a:xfrm flipH="1">
            <a:off x="7142985" y="3622889"/>
            <a:ext cx="3563484" cy="0"/>
          </a:xfrm>
          <a:prstGeom prst="line">
            <a:avLst/>
          </a:prstGeom>
          <a:noFill/>
          <a:ln w="12700" cap="flat" cmpd="sng" algn="ctr">
            <a:solidFill>
              <a:srgbClr val="EE502E"/>
            </a:solidFill>
            <a:prstDash val="solid"/>
            <a:headEnd type="triangle" w="med" len="med"/>
            <a:tailEnd type="none" w="med" len="med"/>
          </a:ln>
          <a:effectLst/>
        </p:spPr>
      </p:cxnSp>
      <p:sp>
        <p:nvSpPr>
          <p:cNvPr id="35" name="TextBox 34">
            <a:extLst>
              <a:ext uri="{FF2B5EF4-FFF2-40B4-BE49-F238E27FC236}">
                <a16:creationId xmlns:a16="http://schemas.microsoft.com/office/drawing/2014/main" id="{0408809C-89FA-83C7-5026-71BB0F9CFF1F}"/>
              </a:ext>
            </a:extLst>
          </p:cNvPr>
          <p:cNvSpPr txBox="1"/>
          <p:nvPr/>
        </p:nvSpPr>
        <p:spPr>
          <a:xfrm>
            <a:off x="7142984" y="3248116"/>
            <a:ext cx="3548399"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Apply limits</a:t>
            </a:r>
          </a:p>
        </p:txBody>
      </p:sp>
      <p:cxnSp>
        <p:nvCxnSpPr>
          <p:cNvPr id="36" name="Straight Connector 35">
            <a:extLst>
              <a:ext uri="{FF2B5EF4-FFF2-40B4-BE49-F238E27FC236}">
                <a16:creationId xmlns:a16="http://schemas.microsoft.com/office/drawing/2014/main" id="{E0037F6A-BC20-B330-3507-6CB665947540}"/>
              </a:ext>
            </a:extLst>
          </p:cNvPr>
          <p:cNvCxnSpPr>
            <a:cxnSpLocks/>
          </p:cNvCxnSpPr>
          <p:nvPr/>
        </p:nvCxnSpPr>
        <p:spPr>
          <a:xfrm>
            <a:off x="3564415" y="4565864"/>
            <a:ext cx="7119424" cy="0"/>
          </a:xfrm>
          <a:prstGeom prst="line">
            <a:avLst/>
          </a:prstGeom>
          <a:noFill/>
          <a:ln w="12700" cap="flat" cmpd="sng" algn="ctr">
            <a:solidFill>
              <a:srgbClr val="EE502E"/>
            </a:solidFill>
            <a:prstDash val="solid"/>
            <a:headEnd type="triangle" w="med" len="med"/>
            <a:tailEnd type="none" w="med" len="med"/>
          </a:ln>
          <a:effectLst/>
        </p:spPr>
      </p:cxnSp>
      <p:sp>
        <p:nvSpPr>
          <p:cNvPr id="24" name="TextBox 23">
            <a:extLst>
              <a:ext uri="{FF2B5EF4-FFF2-40B4-BE49-F238E27FC236}">
                <a16:creationId xmlns:a16="http://schemas.microsoft.com/office/drawing/2014/main" id="{50D043C6-10D9-D737-9E37-3CC7FD34EDA4}"/>
              </a:ext>
            </a:extLst>
          </p:cNvPr>
          <p:cNvSpPr txBox="1"/>
          <p:nvPr/>
        </p:nvSpPr>
        <p:spPr>
          <a:xfrm>
            <a:off x="3579501" y="4195637"/>
            <a:ext cx="7119424" cy="338554"/>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Limit exceed =&gt; Triggers exception</a:t>
            </a:r>
          </a:p>
        </p:txBody>
      </p:sp>
      <p:cxnSp>
        <p:nvCxnSpPr>
          <p:cNvPr id="39" name="Straight Connector 38">
            <a:extLst>
              <a:ext uri="{FF2B5EF4-FFF2-40B4-BE49-F238E27FC236}">
                <a16:creationId xmlns:a16="http://schemas.microsoft.com/office/drawing/2014/main" id="{384238CC-C734-BD95-60FD-4DFE80B74EBB}"/>
              </a:ext>
            </a:extLst>
          </p:cNvPr>
          <p:cNvCxnSpPr>
            <a:cxnSpLocks/>
          </p:cNvCxnSpPr>
          <p:nvPr/>
        </p:nvCxnSpPr>
        <p:spPr>
          <a:xfrm>
            <a:off x="3556870" y="5696240"/>
            <a:ext cx="7119424" cy="0"/>
          </a:xfrm>
          <a:prstGeom prst="line">
            <a:avLst/>
          </a:prstGeom>
          <a:noFill/>
          <a:ln w="12700" cap="flat" cmpd="sng" algn="ctr">
            <a:solidFill>
              <a:srgbClr val="EE502E"/>
            </a:solidFill>
            <a:prstDash val="solid"/>
            <a:headEnd type="triangle" w="med" len="med"/>
            <a:tailEnd type="none" w="med" len="med"/>
          </a:ln>
          <a:effectLst/>
        </p:spPr>
      </p:cxnSp>
      <p:sp>
        <p:nvSpPr>
          <p:cNvPr id="29" name="TextBox 28">
            <a:extLst>
              <a:ext uri="{FF2B5EF4-FFF2-40B4-BE49-F238E27FC236}">
                <a16:creationId xmlns:a16="http://schemas.microsoft.com/office/drawing/2014/main" id="{C71C55DE-341A-5BC3-25C9-922789690CFF}"/>
              </a:ext>
            </a:extLst>
          </p:cNvPr>
          <p:cNvSpPr txBox="1"/>
          <p:nvPr/>
        </p:nvSpPr>
        <p:spPr>
          <a:xfrm>
            <a:off x="3579506" y="5079791"/>
            <a:ext cx="7096788" cy="584775"/>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Handle exception: suspend/stop/uninstall feature or refuse operation depending on </a:t>
            </a:r>
            <a:r>
              <a:rPr kumimoji="0" lang="en-US" sz="1600" b="0" i="0" u="none" strike="noStrike" kern="1200" cap="none" spc="0" normalizeH="0" baseline="0" noProof="0" dirty="0" err="1">
                <a:ln>
                  <a:noFill/>
                </a:ln>
                <a:solidFill>
                  <a:srgbClr val="4B5357"/>
                </a:solidFill>
                <a:effectLst/>
                <a:uLnTx/>
                <a:uFillTx/>
                <a:latin typeface="Source Sans Pro" panose="020B0503030403020204" pitchFamily="34" charset="0"/>
                <a:ea typeface="Source Sans Pro" panose="020B0503030403020204" pitchFamily="34" charset="0"/>
                <a:cs typeface="+mn-cs"/>
              </a:rPr>
              <a:t>th</a:t>
            </a: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e triggered limit)</a:t>
            </a:r>
          </a:p>
        </p:txBody>
      </p:sp>
      <p:sp>
        <p:nvSpPr>
          <p:cNvPr id="37" name="TextBox 36">
            <a:extLst>
              <a:ext uri="{FF2B5EF4-FFF2-40B4-BE49-F238E27FC236}">
                <a16:creationId xmlns:a16="http://schemas.microsoft.com/office/drawing/2014/main" id="{78E857DB-BDE7-E9C5-31FA-D0809939810F}"/>
              </a:ext>
            </a:extLst>
          </p:cNvPr>
          <p:cNvSpPr txBox="1"/>
          <p:nvPr/>
        </p:nvSpPr>
        <p:spPr>
          <a:xfrm>
            <a:off x="3774654" y="3797931"/>
            <a:ext cx="1749855" cy="338554"/>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Feature execution</a:t>
            </a:r>
          </a:p>
        </p:txBody>
      </p:sp>
      <p:grpSp>
        <p:nvGrpSpPr>
          <p:cNvPr id="43" name="Group 42">
            <a:extLst>
              <a:ext uri="{FF2B5EF4-FFF2-40B4-BE49-F238E27FC236}">
                <a16:creationId xmlns:a16="http://schemas.microsoft.com/office/drawing/2014/main" id="{D3EFF138-8D38-93D1-0A0E-FF87BAD7246F}"/>
              </a:ext>
            </a:extLst>
          </p:cNvPr>
          <p:cNvGrpSpPr/>
          <p:nvPr/>
        </p:nvGrpSpPr>
        <p:grpSpPr>
          <a:xfrm>
            <a:off x="4913662" y="187904"/>
            <a:ext cx="2364676" cy="616449"/>
            <a:chOff x="861174" y="5083327"/>
            <a:chExt cx="2364676" cy="616449"/>
          </a:xfrm>
        </p:grpSpPr>
        <p:sp>
          <p:nvSpPr>
            <p:cNvPr id="44" name="TextBox 43">
              <a:extLst>
                <a:ext uri="{FF2B5EF4-FFF2-40B4-BE49-F238E27FC236}">
                  <a16:creationId xmlns:a16="http://schemas.microsoft.com/office/drawing/2014/main" id="{359B9116-D163-4544-5EA8-B6831ED4D7BF}"/>
                </a:ext>
              </a:extLst>
            </p:cNvPr>
            <p:cNvSpPr txBox="1"/>
            <p:nvPr/>
          </p:nvSpPr>
          <p:spPr>
            <a:xfrm>
              <a:off x="861174" y="5083327"/>
              <a:ext cx="2364676" cy="338554"/>
            </a:xfrm>
            <a:prstGeom prst="rect">
              <a:avLst/>
            </a:prstGeom>
            <a:solidFill>
              <a:srgbClr val="FFFFFF"/>
            </a:solidFill>
          </p:spPr>
          <p:txBody>
            <a:bodyPr wrap="square" lIns="108000" rIns="10800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5357"/>
                  </a:solidFill>
                  <a:effectLst/>
                  <a:uLnTx/>
                  <a:uFillTx/>
                  <a:latin typeface="Source Sans Pro Light" charset="0"/>
                  <a:ea typeface="Source Sans Pro Light" charset="0"/>
                  <a:cs typeface="Source Sans Pro Light" charset="0"/>
                </a:rPr>
                <a:t>Resource Manager</a:t>
              </a:r>
            </a:p>
          </p:txBody>
        </p:sp>
        <p:sp>
          <p:nvSpPr>
            <p:cNvPr id="46" name="TextBox 45">
              <a:extLst>
                <a:ext uri="{FF2B5EF4-FFF2-40B4-BE49-F238E27FC236}">
                  <a16:creationId xmlns:a16="http://schemas.microsoft.com/office/drawing/2014/main" id="{5ECC61EE-3BAF-F2B0-569C-B543D4B3986D}"/>
                </a:ext>
              </a:extLst>
            </p:cNvPr>
            <p:cNvSpPr txBox="1"/>
            <p:nvPr/>
          </p:nvSpPr>
          <p:spPr>
            <a:xfrm>
              <a:off x="1078625" y="5451951"/>
              <a:ext cx="1929773" cy="247825"/>
            </a:xfrm>
            <a:prstGeom prst="rect">
              <a:avLst/>
            </a:prstGeom>
            <a:noFill/>
          </p:spPr>
          <p:txBody>
            <a:bodyPr wrap="square" rtlCol="0">
              <a:spAutoFit/>
            </a:bodyPr>
            <a:lstStyle/>
            <a:p>
              <a:pPr marL="0" marR="0" lvl="0" indent="0" algn="ctr" defTabSz="914377" rtl="0" eaLnBrk="1" fontAlgn="auto" latinLnBrk="0" hangingPunct="1">
                <a:lnSpc>
                  <a:spcPts val="12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17D83">
                      <a:lumMod val="60000"/>
                      <a:lumOff val="40000"/>
                    </a:srgbClr>
                  </a:solidFill>
                  <a:effectLst/>
                  <a:uLnTx/>
                  <a:uFillTx/>
                  <a:latin typeface="Source Sans Pro" charset="0"/>
                  <a:ea typeface="Source Sans Pro" charset="0"/>
                  <a:cs typeface="Source Sans Pro" charset="0"/>
                </a:rPr>
                <a:t>Sequence diagram</a:t>
              </a:r>
            </a:p>
          </p:txBody>
        </p:sp>
      </p:grpSp>
    </p:spTree>
    <p:extLst>
      <p:ext uri="{BB962C8B-B14F-4D97-AF65-F5344CB8AC3E}">
        <p14:creationId xmlns:p14="http://schemas.microsoft.com/office/powerpoint/2010/main" val="386327213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138465</TotalTime>
  <Words>44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Manele  Ait Habouche</cp:lastModifiedBy>
  <cp:revision>1052</cp:revision>
  <dcterms:created xsi:type="dcterms:W3CDTF">2017-01-10T13:21:08Z</dcterms:created>
  <dcterms:modified xsi:type="dcterms:W3CDTF">2025-08-18T12:04:06Z</dcterms:modified>
</cp:coreProperties>
</file>