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9" r:id="rId3"/>
    <p:sldId id="310" r:id="rId4"/>
    <p:sldId id="311" r:id="rId5"/>
    <p:sldId id="314" r:id="rId6"/>
    <p:sldId id="315" r:id="rId7"/>
    <p:sldId id="312" r:id="rId8"/>
    <p:sldId id="313" r:id="rId9"/>
    <p:sldId id="316" r:id="rId10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6DD7746-8C45-6C68-BD78-F18A25F8A0B7}" name="Stephane Hedoin" initials="SH" userId="S-1-5-21-1450598897-1302321828-1928391783-3338" providerId="AD"/>
  <p188:author id="{1C15B8A9-6E9B-A372-E4CF-DFF95E36009A}" name="Guillaume Balan" initials="GB" userId="S-1-5-21-1450598897-1302321828-1928391783-1117" providerId="AD"/>
  <p188:author id="{71589CB5-367B-41CC-C071-969AF4226CB6}" name="Sébastien Eon" initials="SEO" userId="Sébastien Eon" providerId="None"/>
  <p188:author id="{383B0AFD-653D-586C-3B99-9BDF7597B0D6}" name="shedoin" initials="s" userId="shedoi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2FE"/>
    <a:srgbClr val="EE502E"/>
    <a:srgbClr val="EE02EF"/>
    <a:srgbClr val="E5E9EB"/>
    <a:srgbClr val="FFFFFF"/>
    <a:srgbClr val="463AF5"/>
    <a:srgbClr val="894C37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7" autoAdjust="0"/>
    <p:restoredTop sz="75883" autoAdjust="0"/>
  </p:normalViewPr>
  <p:slideViewPr>
    <p:cSldViewPr snapToGrid="0">
      <p:cViewPr varScale="1">
        <p:scale>
          <a:sx n="87" d="100"/>
          <a:sy n="87" d="100"/>
        </p:scale>
        <p:origin x="99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mercredi 31 janvier 2024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mercredi 31 janvier 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Stéphane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LCD continuously refreshes its content by reading the data from a memory buffer.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The buffer size depends on the LCD size and its number of bits per pixel.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stop this refresh, otherwise the image fades away.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new frame often appears every 16.6ms (60Hz).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may be generated by an internal LCD controller in the LCD device or by a LCD controller in the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frequency is several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draw at the same time and in the same buffer than the LCD, we will see the drawings “one by one” instead of seeing the entire frame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85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Stéphane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LCD continuously refreshes its content by reading the data from a memory buffer.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The buffer size depends on the LCD size and its number of bits per pixel.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stop this refresh, otherwise the image fades away.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new frame often appears every 16.6ms (60Hz).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may be generated by an internal LCD controller in the LCD device or by a LCD controller in the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frequency is several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draw at the same time and in the same buffer than the LCD, we will see the drawings “one by one” instead of seeing the entire frame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42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Stéphane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LCD continuously refreshes its content by reading the data from a memory buffer.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The buffer size depends on the LCD size and its number of bits per pixel.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stop this refresh, otherwise the image fades away.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new frame often appears every 16.6ms (60Hz).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may be generated by an internal LCD controller in the LCD device or by a LCD controller in the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frequency is several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draw at the same time and in the same buffer than the LCD, we will see the drawings “one by one” instead of seeing the entire frame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57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Stéphane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LCD continuously refreshes its content by reading the data from a memory buffer.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The buffer size depends on the LCD size and its number of bits per pixel.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stop this refresh, otherwise the image fades away.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new frame often appears every 16.6ms (60Hz).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may be generated by an internal LCD controller in the LCD device or by a LCD controller in the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frequency is several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draw at the same time and in the same buffer than the LCD, we will see the drawings “one by one” instead of seeing the entire frame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07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Stéphane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LCD continuously refreshes its content by reading the data from a memory buffer.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The buffer size depends on the LCD size and its number of bits per pixel.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stop this refresh, otherwise the image fades away.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new frame often appears every 16.6ms (60Hz).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may be generated by an internal LCD controller in the LCD device or by a LCD controller in the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frequency is several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draw at the same time and in the same buffer than the LCD, we will see the drawings “one by one” instead of seeing the entire frame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74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Stéphane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LCD continuously refreshes its content by reading the data from a memory buffer.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The buffer size depends on the LCD size and its number of bits per pixel.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stop this refresh, otherwise the image fades away.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new frame often appears every 16.6ms (60Hz).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may be generated by an internal LCD controller in the LCD device or by a LCD controller in the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frequency is several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draw at the same time and in the same buffer than the LCD, we will see the drawings “one by one” instead of seeing the entire frame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2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Stéphane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LCD continuously refreshes its content by reading the data from a memory buffer.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The buffer size depends on the LCD size and its number of bits per pixel.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stop this refresh, otherwise the image fades away.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new frame often appears every 16.6ms (60Hz).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may be generated by an internal LCD controller in the LCD device or by a LCD controller in the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frequency is several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draw at the same time and in the same buffer than the LCD, we will see the drawings “one by one” instead of seeing the entire frame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53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Stéphane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LCD continuously refreshes its content by reading the data from a memory buffer.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The buffer size depends on the LCD size and its number of bits per pixel.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stop this refresh, otherwise the image fades away.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new frame often appears every 16.6ms (60Hz).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may be generated by an internal LCD controller in the LCD device or by a LCD controller in the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frequency is several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draw at the same time and in the same buffer than the LCD, we will see the drawings “one by one” instead of seeing the entire frame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1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1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8.emf"/><Relationship Id="rId12" Type="http://schemas.openxmlformats.org/officeDocument/2006/relationships/hyperlink" Target="mailto:sales@microej.com" TargetMode="External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001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41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22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0F2B4F-ED74-D84B-A5FF-644A79E13221}"/>
              </a:ext>
            </a:extLst>
          </p:cNvPr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:a16="http://schemas.microsoft.com/office/drawing/2014/main" id="{75E7AEDB-C69E-AA4C-96BC-8D040A4C8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72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EA2856-E9E7-8D44-8863-70888E0D7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D4F756F-313C-9A45-AA9F-4637139720F4}"/>
              </a:ext>
            </a:extLst>
          </p:cNvPr>
          <p:cNvSpPr txBox="1">
            <a:spLocks/>
          </p:cNvSpPr>
          <p:nvPr userDrawn="1"/>
        </p:nvSpPr>
        <p:spPr>
          <a:xfrm>
            <a:off x="5064125" y="1515971"/>
            <a:ext cx="1681551" cy="484748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b="1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288502-3773-1F4B-A16F-58C59F5FD4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023E0-65D2-F849-83D8-A55E2AC6BB63}"/>
              </a:ext>
            </a:extLst>
          </p:cNvPr>
          <p:cNvCxnSpPr>
            <a:cxnSpLocks/>
          </p:cNvCxnSpPr>
          <p:nvPr userDrawn="1"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4FE37-B1D2-9A48-8EE1-B9816DBDEF3D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A988-EDE2-EB43-9964-F5CB85382BA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782101-745C-B64C-BF8C-0612C8A826F4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0FEF2-2730-8045-B797-AEA6DA2ED07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C44B9B-3ED3-CD4D-A4B4-670F9A0707A7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9047D-CEE7-1041-9CD2-438580517A8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80B88E-5B35-9C42-B51A-25732C333881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BB3227-C774-FD42-B9A5-3508452E6A7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7F24C5F6-F280-EE49-BEC1-D93D2617D356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0E8E09F9-EF0B-4C47-B695-BE4EBAFCE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146738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01996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4447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475546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49400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176981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714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:a16="http://schemas.microsoft.com/office/drawing/2014/main" id="{8ECC0D63-20D7-0343-86D0-A87AE2BB8F87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:a16="http://schemas.microsoft.com/office/drawing/2014/main" id="{B01DB6F7-4A56-E648-8CE4-FB8C132141F4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3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id="{D03E41E1-380E-DF4A-8F15-AB2EAE2322B9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846478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4154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54432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4175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83756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873130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46984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34919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53099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57456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86298"/>
            <a:ext cx="386427" cy="366390"/>
          </a:xfrm>
          <a:prstGeom prst="rect">
            <a:avLst/>
          </a:prstGeom>
        </p:spPr>
      </p:pic>
      <p:sp>
        <p:nvSpPr>
          <p:cNvPr id="63" name="Hexagon 5">
            <a:extLst>
              <a:ext uri="{FF2B5EF4-FFF2-40B4-BE49-F238E27FC236}">
                <a16:creationId xmlns:a16="http://schemas.microsoft.com/office/drawing/2014/main" id="{364503C3-2EEB-304D-8F5A-656CAD26AC38}"/>
              </a:ext>
            </a:extLst>
          </p:cNvPr>
          <p:cNvSpPr/>
          <p:nvPr userDrawn="1"/>
        </p:nvSpPr>
        <p:spPr>
          <a:xfrm>
            <a:off x="211919" y="-33367"/>
            <a:ext cx="1856769" cy="472638"/>
          </a:xfrm>
          <a:custGeom>
            <a:avLst/>
            <a:gdLst>
              <a:gd name="connsiteX0" fmla="*/ 0 w 1887418"/>
              <a:gd name="connsiteY0" fmla="*/ 220444 h 440888"/>
              <a:gd name="connsiteX1" fmla="*/ 388387 w 1887418"/>
              <a:gd name="connsiteY1" fmla="*/ 0 h 440888"/>
              <a:gd name="connsiteX2" fmla="*/ 1499031 w 1887418"/>
              <a:gd name="connsiteY2" fmla="*/ 0 h 440888"/>
              <a:gd name="connsiteX3" fmla="*/ 1887418 w 1887418"/>
              <a:gd name="connsiteY3" fmla="*/ 220444 h 440888"/>
              <a:gd name="connsiteX4" fmla="*/ 1499031 w 1887418"/>
              <a:gd name="connsiteY4" fmla="*/ 440888 h 440888"/>
              <a:gd name="connsiteX5" fmla="*/ 388387 w 1887418"/>
              <a:gd name="connsiteY5" fmla="*/ 440888 h 440888"/>
              <a:gd name="connsiteX6" fmla="*/ 0 w 1887418"/>
              <a:gd name="connsiteY6" fmla="*/ 220444 h 440888"/>
              <a:gd name="connsiteX0" fmla="*/ 0 w 1604843"/>
              <a:gd name="connsiteY0" fmla="*/ 302994 h 440888"/>
              <a:gd name="connsiteX1" fmla="*/ 105812 w 1604843"/>
              <a:gd name="connsiteY1" fmla="*/ 0 h 440888"/>
              <a:gd name="connsiteX2" fmla="*/ 1216456 w 1604843"/>
              <a:gd name="connsiteY2" fmla="*/ 0 h 440888"/>
              <a:gd name="connsiteX3" fmla="*/ 1604843 w 1604843"/>
              <a:gd name="connsiteY3" fmla="*/ 220444 h 440888"/>
              <a:gd name="connsiteX4" fmla="*/ 1216456 w 1604843"/>
              <a:gd name="connsiteY4" fmla="*/ 440888 h 440888"/>
              <a:gd name="connsiteX5" fmla="*/ 105812 w 1604843"/>
              <a:gd name="connsiteY5" fmla="*/ 440888 h 440888"/>
              <a:gd name="connsiteX6" fmla="*/ 0 w 1604843"/>
              <a:gd name="connsiteY6" fmla="*/ 302994 h 440888"/>
              <a:gd name="connsiteX0" fmla="*/ 0 w 1655643"/>
              <a:gd name="connsiteY0" fmla="*/ 344269 h 440888"/>
              <a:gd name="connsiteX1" fmla="*/ 156612 w 1655643"/>
              <a:gd name="connsiteY1" fmla="*/ 0 h 440888"/>
              <a:gd name="connsiteX2" fmla="*/ 1267256 w 1655643"/>
              <a:gd name="connsiteY2" fmla="*/ 0 h 440888"/>
              <a:gd name="connsiteX3" fmla="*/ 1655643 w 1655643"/>
              <a:gd name="connsiteY3" fmla="*/ 220444 h 440888"/>
              <a:gd name="connsiteX4" fmla="*/ 1267256 w 1655643"/>
              <a:gd name="connsiteY4" fmla="*/ 440888 h 440888"/>
              <a:gd name="connsiteX5" fmla="*/ 156612 w 1655643"/>
              <a:gd name="connsiteY5" fmla="*/ 440888 h 440888"/>
              <a:gd name="connsiteX6" fmla="*/ 0 w 1655643"/>
              <a:gd name="connsiteY6" fmla="*/ 344269 h 440888"/>
              <a:gd name="connsiteX0" fmla="*/ 0 w 1420693"/>
              <a:gd name="connsiteY0" fmla="*/ 344269 h 440888"/>
              <a:gd name="connsiteX1" fmla="*/ 156612 w 1420693"/>
              <a:gd name="connsiteY1" fmla="*/ 0 h 440888"/>
              <a:gd name="connsiteX2" fmla="*/ 1267256 w 1420693"/>
              <a:gd name="connsiteY2" fmla="*/ 0 h 440888"/>
              <a:gd name="connsiteX3" fmla="*/ 1420693 w 1420693"/>
              <a:gd name="connsiteY3" fmla="*/ 347444 h 440888"/>
              <a:gd name="connsiteX4" fmla="*/ 1267256 w 1420693"/>
              <a:gd name="connsiteY4" fmla="*/ 440888 h 440888"/>
              <a:gd name="connsiteX5" fmla="*/ 156612 w 1420693"/>
              <a:gd name="connsiteY5" fmla="*/ 440888 h 440888"/>
              <a:gd name="connsiteX6" fmla="*/ 0 w 1420693"/>
              <a:gd name="connsiteY6" fmla="*/ 344269 h 440888"/>
              <a:gd name="connsiteX0" fmla="*/ 0 w 1635556"/>
              <a:gd name="connsiteY0" fmla="*/ 356969 h 453588"/>
              <a:gd name="connsiteX1" fmla="*/ 156612 w 1635556"/>
              <a:gd name="connsiteY1" fmla="*/ 12700 h 453588"/>
              <a:gd name="connsiteX2" fmla="*/ 1635556 w 1635556"/>
              <a:gd name="connsiteY2" fmla="*/ 0 h 453588"/>
              <a:gd name="connsiteX3" fmla="*/ 1420693 w 1635556"/>
              <a:gd name="connsiteY3" fmla="*/ 360144 h 453588"/>
              <a:gd name="connsiteX4" fmla="*/ 1267256 w 1635556"/>
              <a:gd name="connsiteY4" fmla="*/ 453588 h 453588"/>
              <a:gd name="connsiteX5" fmla="*/ 156612 w 1635556"/>
              <a:gd name="connsiteY5" fmla="*/ 453588 h 453588"/>
              <a:gd name="connsiteX6" fmla="*/ 0 w 1635556"/>
              <a:gd name="connsiteY6" fmla="*/ 356969 h 45358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769" h="472638">
                <a:moveTo>
                  <a:pt x="221213" y="376019"/>
                </a:moveTo>
                <a:lnTo>
                  <a:pt x="0" y="0"/>
                </a:lnTo>
                <a:lnTo>
                  <a:pt x="1856769" y="19050"/>
                </a:lnTo>
                <a:lnTo>
                  <a:pt x="1641906" y="379194"/>
                </a:lnTo>
                <a:cubicBezTo>
                  <a:pt x="1609810" y="432567"/>
                  <a:pt x="1558665" y="470065"/>
                  <a:pt x="1488469" y="472638"/>
                </a:cubicBezTo>
                <a:lnTo>
                  <a:pt x="377825" y="472638"/>
                </a:lnTo>
                <a:cubicBezTo>
                  <a:pt x="309746" y="469007"/>
                  <a:pt x="257542" y="430450"/>
                  <a:pt x="221213" y="3760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241EA04-8B95-A04D-BFAA-ECA5355B2F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73" y="74205"/>
            <a:ext cx="1153027" cy="288256"/>
          </a:xfrm>
          <a:prstGeom prst="rect">
            <a:avLst/>
          </a:prstGeom>
        </p:spPr>
      </p:pic>
      <p:sp>
        <p:nvSpPr>
          <p:cNvPr id="67" name="Rounded Rectangle 66">
            <a:hlinkClick r:id="rId12"/>
            <a:extLst>
              <a:ext uri="{FF2B5EF4-FFF2-40B4-BE49-F238E27FC236}">
                <a16:creationId xmlns:a16="http://schemas.microsoft.com/office/drawing/2014/main" id="{242972D4-E45D-4C48-98B1-E9B8928925A8}"/>
              </a:ext>
            </a:extLst>
          </p:cNvPr>
          <p:cNvSpPr/>
          <p:nvPr userDrawn="1"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:a16="http://schemas.microsoft.com/office/drawing/2014/main" id="{B59D4673-E8B1-2C49-81BA-06195A220AB1}"/>
              </a:ext>
            </a:extLst>
          </p:cNvPr>
          <p:cNvSpPr txBox="1">
            <a:spLocks/>
          </p:cNvSpPr>
          <p:nvPr userDrawn="1"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12"/>
            <a:extLst>
              <a:ext uri="{FF2B5EF4-FFF2-40B4-BE49-F238E27FC236}">
                <a16:creationId xmlns:a16="http://schemas.microsoft.com/office/drawing/2014/main" id="{E8323CE4-5234-8142-9DE4-A809DB291451}"/>
              </a:ext>
            </a:extLst>
          </p:cNvPr>
          <p:cNvSpPr/>
          <p:nvPr userDrawn="1"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:a16="http://schemas.microsoft.com/office/drawing/2014/main" id="{6C78789D-668C-3346-9A82-AE9B686AF055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:a16="http://schemas.microsoft.com/office/drawing/2014/main" id="{B054C5B9-06BF-FE44-99FF-F2FA5C20AC60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84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F43-84C6-4C31-96E2-1A996ED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0FF4-DCF5-4810-9C00-F3F06D5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3CF5-DEF1-4561-8FAF-F98066B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1B9A-38D1-4FCE-AE6A-33C92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88BE-B7EA-4171-8C34-CBA90D0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64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CONFIDENTIAL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259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611C2-DDCE-7F48-9E56-C0AF82F39DC1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10" r:id="rId3"/>
    <p:sldLayoutId id="2147483713" r:id="rId4"/>
    <p:sldLayoutId id="2147483667" r:id="rId5"/>
    <p:sldLayoutId id="2147483773" r:id="rId6"/>
    <p:sldLayoutId id="2147483696" r:id="rId7"/>
    <p:sldLayoutId id="2147483662" r:id="rId8"/>
    <p:sldLayoutId id="2147483802" r:id="rId9"/>
    <p:sldLayoutId id="2147483803" r:id="rId10"/>
    <p:sldLayoutId id="2147483665" r:id="rId11"/>
    <p:sldLayoutId id="2147483807" r:id="rId12"/>
    <p:sldLayoutId id="2147483699" r:id="rId13"/>
    <p:sldLayoutId id="2147483716" r:id="rId14"/>
    <p:sldLayoutId id="2147483808" r:id="rId15"/>
    <p:sldLayoutId id="2147483700" r:id="rId16"/>
    <p:sldLayoutId id="2147483711" r:id="rId17"/>
    <p:sldLayoutId id="2147483804" r:id="rId18"/>
    <p:sldLayoutId id="2147483715" r:id="rId19"/>
    <p:sldLayoutId id="2147483712" r:id="rId20"/>
    <p:sldLayoutId id="2147483801" r:id="rId21"/>
    <p:sldLayoutId id="2147483806" r:id="rId22"/>
    <p:sldLayoutId id="2147483809" r:id="rId23"/>
    <p:sldLayoutId id="2147483810" r:id="rId24"/>
  </p:sldLayoutIdLst>
  <p:hf sldNum="0"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406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55">
            <a:extLst>
              <a:ext uri="{FF2B5EF4-FFF2-40B4-BE49-F238E27FC236}">
                <a16:creationId xmlns:a16="http://schemas.microsoft.com/office/drawing/2014/main" id="{BF51690B-518F-43A8-B237-F426D5347A08}"/>
              </a:ext>
            </a:extLst>
          </p:cNvPr>
          <p:cNvSpPr/>
          <p:nvPr/>
        </p:nvSpPr>
        <p:spPr>
          <a:xfrm>
            <a:off x="2080444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SOAR 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(smart linker)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" name="Rounded Rectangle 55">
            <a:extLst>
              <a:ext uri="{FF2B5EF4-FFF2-40B4-BE49-F238E27FC236}">
                <a16:creationId xmlns:a16="http://schemas.microsoft.com/office/drawing/2014/main" id="{79702F0B-C621-4F10-9D4C-72161714DFB3}"/>
              </a:ext>
            </a:extLst>
          </p:cNvPr>
          <p:cNvSpPr/>
          <p:nvPr/>
        </p:nvSpPr>
        <p:spPr>
          <a:xfrm>
            <a:off x="2080444" y="4351893"/>
            <a:ext cx="4799244" cy="324000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Application executable file</a:t>
            </a:r>
          </a:p>
        </p:txBody>
      </p:sp>
      <p:sp>
        <p:nvSpPr>
          <p:cNvPr id="66" name="Rounded Rectangle 55">
            <a:extLst>
              <a:ext uri="{FF2B5EF4-FFF2-40B4-BE49-F238E27FC236}">
                <a16:creationId xmlns:a16="http://schemas.microsoft.com/office/drawing/2014/main" id="{D97EFE0B-A525-485A-8C7A-C2EA1F6F8DD7}"/>
              </a:ext>
            </a:extLst>
          </p:cNvPr>
          <p:cNvSpPr/>
          <p:nvPr/>
        </p:nvSpPr>
        <p:spPr>
          <a:xfrm>
            <a:off x="3875733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Font Generator</a:t>
            </a:r>
          </a:p>
        </p:txBody>
      </p:sp>
      <p:sp>
        <p:nvSpPr>
          <p:cNvPr id="68" name="Rounded Rectangle 55">
            <a:extLst>
              <a:ext uri="{FF2B5EF4-FFF2-40B4-BE49-F238E27FC236}">
                <a16:creationId xmlns:a16="http://schemas.microsoft.com/office/drawing/2014/main" id="{535EC0E9-6063-438B-9807-129D60718E5C}"/>
              </a:ext>
            </a:extLst>
          </p:cNvPr>
          <p:cNvSpPr/>
          <p:nvPr/>
        </p:nvSpPr>
        <p:spPr>
          <a:xfrm>
            <a:off x="5717859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Image Generator</a:t>
            </a:r>
          </a:p>
        </p:txBody>
      </p:sp>
      <p:sp>
        <p:nvSpPr>
          <p:cNvPr id="69" name="Rounded Rectangle 55">
            <a:extLst>
              <a:ext uri="{FF2B5EF4-FFF2-40B4-BE49-F238E27FC236}">
                <a16:creationId xmlns:a16="http://schemas.microsoft.com/office/drawing/2014/main" id="{E4B6A9B2-ACE2-434D-B7F3-9374AFCA1F1B}"/>
              </a:ext>
            </a:extLst>
          </p:cNvPr>
          <p:cNvSpPr/>
          <p:nvPr/>
        </p:nvSpPr>
        <p:spPr>
          <a:xfrm>
            <a:off x="3839185" y="1197666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Font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Designer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1F83E4F-568E-40A9-8DC9-A54C4D1A5237}"/>
              </a:ext>
            </a:extLst>
          </p:cNvPr>
          <p:cNvGrpSpPr/>
          <p:nvPr/>
        </p:nvGrpSpPr>
        <p:grpSpPr>
          <a:xfrm>
            <a:off x="4169284" y="2167154"/>
            <a:ext cx="639369" cy="712914"/>
            <a:chOff x="7626350" y="1845578"/>
            <a:chExt cx="639369" cy="712914"/>
          </a:xfrm>
          <a:solidFill>
            <a:srgbClr val="00AEC7"/>
          </a:solidFill>
        </p:grpSpPr>
        <p:sp>
          <p:nvSpPr>
            <p:cNvPr id="121" name="Rectangle: Folded Corner 120">
              <a:extLst>
                <a:ext uri="{FF2B5EF4-FFF2-40B4-BE49-F238E27FC236}">
                  <a16:creationId xmlns:a16="http://schemas.microsoft.com/office/drawing/2014/main" id="{8365F45F-62B3-4F6A-9AA9-0ABDCDA23EF9}"/>
                </a:ext>
              </a:extLst>
            </p:cNvPr>
            <p:cNvSpPr/>
            <p:nvPr/>
          </p:nvSpPr>
          <p:spPr>
            <a:xfrm>
              <a:off x="7776769" y="1933214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22" name="Rectangle: Folded Corner 121">
              <a:extLst>
                <a:ext uri="{FF2B5EF4-FFF2-40B4-BE49-F238E27FC236}">
                  <a16:creationId xmlns:a16="http://schemas.microsoft.com/office/drawing/2014/main" id="{C1639FB9-E6FD-4E4D-81C6-9096E1F07D20}"/>
                </a:ext>
              </a:extLst>
            </p:cNvPr>
            <p:cNvSpPr/>
            <p:nvPr/>
          </p:nvSpPr>
          <p:spPr>
            <a:xfrm>
              <a:off x="7708520" y="1889396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23" name="Rectangle: Folded Corner 122">
              <a:extLst>
                <a:ext uri="{FF2B5EF4-FFF2-40B4-BE49-F238E27FC236}">
                  <a16:creationId xmlns:a16="http://schemas.microsoft.com/office/drawing/2014/main" id="{CB9D8CE0-5A44-456D-85A9-84F7F9D84A66}"/>
                </a:ext>
              </a:extLst>
            </p:cNvPr>
            <p:cNvSpPr/>
            <p:nvPr/>
          </p:nvSpPr>
          <p:spPr>
            <a:xfrm>
              <a:off x="7626350" y="1845578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font</a:t>
              </a:r>
            </a:p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</a:t>
              </a:r>
              <a:r>
                <a:rPr lang="en-US" sz="800" dirty="0" err="1">
                  <a:solidFill>
                    <a:schemeClr val="bg1"/>
                  </a:solidFill>
                </a:rPr>
                <a:t>ejf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E739123-878A-4256-8A7D-E56916CB79CA}"/>
              </a:ext>
            </a:extLst>
          </p:cNvPr>
          <p:cNvGrpSpPr/>
          <p:nvPr/>
        </p:nvGrpSpPr>
        <p:grpSpPr>
          <a:xfrm>
            <a:off x="3350235" y="48913"/>
            <a:ext cx="2141193" cy="1104936"/>
            <a:chOff x="3350235" y="48913"/>
            <a:chExt cx="2141193" cy="110493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24DD163-41EC-4F65-BAF7-385C1FAA4D49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52" name="Rectangle: Folded Corner 51">
                <a:extLst>
                  <a:ext uri="{FF2B5EF4-FFF2-40B4-BE49-F238E27FC236}">
                    <a16:creationId xmlns:a16="http://schemas.microsoft.com/office/drawing/2014/main" id="{85DA8293-D9E4-40FF-90EB-034CD3A12DD7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73128720-8337-40C6-BAE1-166C06B9B4A4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55" name="Rectangle: Folded Corner 54">
                <a:extLst>
                  <a:ext uri="{FF2B5EF4-FFF2-40B4-BE49-F238E27FC236}">
                    <a16:creationId xmlns:a16="http://schemas.microsoft.com/office/drawing/2014/main" id="{200A0E63-8CC2-4834-9F36-82A3C32EC887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font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ejf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CF2D80A-12A7-47A6-9FAA-95AF0A3AB3A6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13" name="Rectangle: Folded Corner 112">
                <a:extLst>
                  <a:ext uri="{FF2B5EF4-FFF2-40B4-BE49-F238E27FC236}">
                    <a16:creationId xmlns:a16="http://schemas.microsoft.com/office/drawing/2014/main" id="{79CD8BF5-E385-42D0-9863-15102B721E31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4" name="Rectangle: Folded Corner 113">
                <a:extLst>
                  <a:ext uri="{FF2B5EF4-FFF2-40B4-BE49-F238E27FC236}">
                    <a16:creationId xmlns:a16="http://schemas.microsoft.com/office/drawing/2014/main" id="{1DAACB9F-AD46-4EB4-88B2-C469F857F77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5" name="Rectangle: Folded Corner 114">
                <a:extLst>
                  <a:ext uri="{FF2B5EF4-FFF2-40B4-BE49-F238E27FC236}">
                    <a16:creationId xmlns:a16="http://schemas.microsoft.com/office/drawing/2014/main" id="{37845523-D62B-4BC8-B901-4655FD20E63B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font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ttf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4990A39-C879-4F4F-8D95-732FB36E504A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17" name="Rectangle: Folded Corner 116">
                <a:extLst>
                  <a:ext uri="{FF2B5EF4-FFF2-40B4-BE49-F238E27FC236}">
                    <a16:creationId xmlns:a16="http://schemas.microsoft.com/office/drawing/2014/main" id="{543F5EED-B29C-46AF-92C4-50D6C4112D64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8" name="Rectangle: Folded Corner 117">
                <a:extLst>
                  <a:ext uri="{FF2B5EF4-FFF2-40B4-BE49-F238E27FC236}">
                    <a16:creationId xmlns:a16="http://schemas.microsoft.com/office/drawing/2014/main" id="{C2883FC7-CBE4-414F-AB26-32403C8C8B72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9" name="Rectangle: Folded Corner 118">
                <a:extLst>
                  <a:ext uri="{FF2B5EF4-FFF2-40B4-BE49-F238E27FC236}">
                    <a16:creationId xmlns:a16="http://schemas.microsoft.com/office/drawing/2014/main" id="{9F2827D9-8DA2-4D6D-BD75-596047A947B4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png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25555F1-C883-46F0-A889-CE9C69B3ED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C98C9F8-A9AD-433A-8519-EE0F62AAFE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52A8AB0-9E76-4CC6-BD86-F6F82AB96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51AD018-D24B-4C8B-9BBF-9F84E12A1C41}"/>
              </a:ext>
            </a:extLst>
          </p:cNvPr>
          <p:cNvCxnSpPr>
            <a:cxnSpLocks/>
          </p:cNvCxnSpPr>
          <p:nvPr/>
        </p:nvCxnSpPr>
        <p:spPr>
          <a:xfrm flipV="1">
            <a:off x="4427792" y="1781681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6EE8460-470B-4A8C-AC3A-34C61686F46F}"/>
              </a:ext>
            </a:extLst>
          </p:cNvPr>
          <p:cNvGrpSpPr/>
          <p:nvPr/>
        </p:nvGrpSpPr>
        <p:grpSpPr>
          <a:xfrm>
            <a:off x="1595365" y="2157482"/>
            <a:ext cx="2141193" cy="1104936"/>
            <a:chOff x="3350235" y="48913"/>
            <a:chExt cx="2141193" cy="1104936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05EE0B31-9DB7-4494-8188-81CB994D5119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54" name="Rectangle: Folded Corner 153">
                <a:extLst>
                  <a:ext uri="{FF2B5EF4-FFF2-40B4-BE49-F238E27FC236}">
                    <a16:creationId xmlns:a16="http://schemas.microsoft.com/office/drawing/2014/main" id="{7F1A2CA3-C30B-424C-8441-A38EBE10EB6C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5" name="Rectangle: Folded Corner 154">
                <a:extLst>
                  <a:ext uri="{FF2B5EF4-FFF2-40B4-BE49-F238E27FC236}">
                    <a16:creationId xmlns:a16="http://schemas.microsoft.com/office/drawing/2014/main" id="{94419127-E6C3-4536-8711-3F9C1A09ADF6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6" name="Rectangle: Folded Corner 155">
                <a:extLst>
                  <a:ext uri="{FF2B5EF4-FFF2-40B4-BE49-F238E27FC236}">
                    <a16:creationId xmlns:a16="http://schemas.microsoft.com/office/drawing/2014/main" id="{B47FA49C-8A71-4BDB-B37C-600B897EBAC4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0" i="0" dirty="0">
                    <a:solidFill>
                      <a:schemeClr val="bg1"/>
                    </a:solidFill>
                    <a:effectLst/>
                  </a:rPr>
                  <a:t>Java class files</a:t>
                </a:r>
                <a:endParaRPr lang="en-US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*.jar</a:t>
                </a: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62B8CD9-EB9B-41D1-8945-09FB6462C185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51" name="Rectangle: Folded Corner 150">
                <a:extLst>
                  <a:ext uri="{FF2B5EF4-FFF2-40B4-BE49-F238E27FC236}">
                    <a16:creationId xmlns:a16="http://schemas.microsoft.com/office/drawing/2014/main" id="{BA3B9BE1-9A77-4E2D-B66D-8EDAE3905BA9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2" name="Rectangle: Folded Corner 151">
                <a:extLst>
                  <a:ext uri="{FF2B5EF4-FFF2-40B4-BE49-F238E27FC236}">
                    <a16:creationId xmlns:a16="http://schemas.microsoft.com/office/drawing/2014/main" id="{B62C384D-9054-49AA-B614-968E4ACDBCF9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3" name="Rectangle: Folded Corner 152">
                <a:extLst>
                  <a:ext uri="{FF2B5EF4-FFF2-40B4-BE49-F238E27FC236}">
                    <a16:creationId xmlns:a16="http://schemas.microsoft.com/office/drawing/2014/main" id="{37DEBB69-536A-4195-9873-659A61D18D8B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0" i="0" dirty="0">
                    <a:solidFill>
                      <a:schemeClr val="bg1"/>
                    </a:solidFill>
                    <a:effectLst/>
                  </a:rPr>
                  <a:t>Java class file</a:t>
                </a:r>
                <a:endParaRPr lang="en-US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96BD0E7-B5E8-4F70-A6A1-8DC83E2BD0B7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48" name="Rectangle: Folded Corner 147">
                <a:extLst>
                  <a:ext uri="{FF2B5EF4-FFF2-40B4-BE49-F238E27FC236}">
                    <a16:creationId xmlns:a16="http://schemas.microsoft.com/office/drawing/2014/main" id="{6D3FE3A5-6A0F-42B4-B9FE-07A972674F4E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49" name="Rectangle: Folded Corner 148">
                <a:extLst>
                  <a:ext uri="{FF2B5EF4-FFF2-40B4-BE49-F238E27FC236}">
                    <a16:creationId xmlns:a16="http://schemas.microsoft.com/office/drawing/2014/main" id="{CDBDF19F-9E37-4AE7-91AF-DAAC16A56FA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0" name="Rectangle: Folded Corner 149">
                <a:extLst>
                  <a:ext uri="{FF2B5EF4-FFF2-40B4-BE49-F238E27FC236}">
                    <a16:creationId xmlns:a16="http://schemas.microsoft.com/office/drawing/2014/main" id="{6AE22515-675F-4A39-91AD-DBFD4F08BFF2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resource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*.*</a:t>
                </a:r>
              </a:p>
            </p:txBody>
          </p:sp>
        </p:grp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68704F0-D473-4CCE-AEC6-8134BC4C4E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C8A8484-3C16-4BBE-8C0E-56657659D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9B09246-E667-499F-BCFE-E5D11FB43F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64A6C2B-C97F-4A70-B764-165CA08E19E4}"/>
              </a:ext>
            </a:extLst>
          </p:cNvPr>
          <p:cNvGrpSpPr/>
          <p:nvPr/>
        </p:nvGrpSpPr>
        <p:grpSpPr>
          <a:xfrm>
            <a:off x="5241379" y="2169855"/>
            <a:ext cx="2141193" cy="1104936"/>
            <a:chOff x="3350235" y="48913"/>
            <a:chExt cx="2141193" cy="1104936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5C7EB208-17EB-493F-88F9-0FA2908851B3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70" name="Rectangle: Folded Corner 169">
                <a:extLst>
                  <a:ext uri="{FF2B5EF4-FFF2-40B4-BE49-F238E27FC236}">
                    <a16:creationId xmlns:a16="http://schemas.microsoft.com/office/drawing/2014/main" id="{78B2B0C3-727C-484F-B329-96833BEC211F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71" name="Rectangle: Folded Corner 170">
                <a:extLst>
                  <a:ext uri="{FF2B5EF4-FFF2-40B4-BE49-F238E27FC236}">
                    <a16:creationId xmlns:a16="http://schemas.microsoft.com/office/drawing/2014/main" id="{DA38771E-D4A7-4C65-810E-AD99C8521AA2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72" name="Rectangle: Folded Corner 171">
                <a:extLst>
                  <a:ext uri="{FF2B5EF4-FFF2-40B4-BE49-F238E27FC236}">
                    <a16:creationId xmlns:a16="http://schemas.microsoft.com/office/drawing/2014/main" id="{DCEA54B6-C644-4716-8FAB-CE04CEBF8532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*.jpg</a:t>
                </a: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BD3C385E-CDB5-474B-A74E-5B1341C97B0F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67" name="Rectangle: Folded Corner 166">
                <a:extLst>
                  <a:ext uri="{FF2B5EF4-FFF2-40B4-BE49-F238E27FC236}">
                    <a16:creationId xmlns:a16="http://schemas.microsoft.com/office/drawing/2014/main" id="{8C855D45-DA5E-4212-BD93-CFA8F537A8A3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8" name="Rectangle: Folded Corner 167">
                <a:extLst>
                  <a:ext uri="{FF2B5EF4-FFF2-40B4-BE49-F238E27FC236}">
                    <a16:creationId xmlns:a16="http://schemas.microsoft.com/office/drawing/2014/main" id="{35CB4CAC-F713-4EE0-B907-8A157F41F543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9" name="Rectangle: Folded Corner 168">
                <a:extLst>
                  <a:ext uri="{FF2B5EF4-FFF2-40B4-BE49-F238E27FC236}">
                    <a16:creationId xmlns:a16="http://schemas.microsoft.com/office/drawing/2014/main" id="{607C3CD7-2B8D-49FE-90DB-5414CC2A2C7E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png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AC1461F1-CDFF-4521-B097-1D506F23769F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64" name="Rectangle: Folded Corner 163">
                <a:extLst>
                  <a:ext uri="{FF2B5EF4-FFF2-40B4-BE49-F238E27FC236}">
                    <a16:creationId xmlns:a16="http://schemas.microsoft.com/office/drawing/2014/main" id="{F5A37399-25E4-471C-B1EA-7282765EEBA4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5" name="Rectangle: Folded Corner 164">
                <a:extLst>
                  <a:ext uri="{FF2B5EF4-FFF2-40B4-BE49-F238E27FC236}">
                    <a16:creationId xmlns:a16="http://schemas.microsoft.com/office/drawing/2014/main" id="{F1A13395-C25A-4C50-8F4E-D666B8E70AE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6" name="Rectangle: Folded Corner 165">
                <a:extLst>
                  <a:ext uri="{FF2B5EF4-FFF2-40B4-BE49-F238E27FC236}">
                    <a16:creationId xmlns:a16="http://schemas.microsoft.com/office/drawing/2014/main" id="{05065887-F507-4F92-A130-CE967258C22A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*.bmp</a:t>
                </a:r>
              </a:p>
            </p:txBody>
          </p:sp>
        </p:grp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23995EA-700F-401D-8762-6831C76886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5EE24E0-C3CE-4F95-882E-639DC2BF4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6471EC0-F3B8-41BF-BAC2-690C4D84A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6E16DEB-C165-4DA3-8FBD-0BE261A044A4}"/>
              </a:ext>
            </a:extLst>
          </p:cNvPr>
          <p:cNvCxnSpPr>
            <a:cxnSpLocks/>
          </p:cNvCxnSpPr>
          <p:nvPr/>
        </p:nvCxnSpPr>
        <p:spPr>
          <a:xfrm flipV="1">
            <a:off x="4440746" y="2939075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77" name="Rounded Rectangle 55">
            <a:extLst>
              <a:ext uri="{FF2B5EF4-FFF2-40B4-BE49-F238E27FC236}">
                <a16:creationId xmlns:a16="http://schemas.microsoft.com/office/drawing/2014/main" id="{3005DCF3-173E-4DA7-833A-811707A2CF8E}"/>
              </a:ext>
            </a:extLst>
          </p:cNvPr>
          <p:cNvSpPr/>
          <p:nvPr/>
        </p:nvSpPr>
        <p:spPr>
          <a:xfrm>
            <a:off x="2063665" y="4787732"/>
            <a:ext cx="2343966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platform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(runtime)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9" name="Rounded Rectangle 55">
            <a:extLst>
              <a:ext uri="{FF2B5EF4-FFF2-40B4-BE49-F238E27FC236}">
                <a16:creationId xmlns:a16="http://schemas.microsoft.com/office/drawing/2014/main" id="{5AE7FEA3-4F0B-4160-9ECC-896DF16245EE}"/>
              </a:ext>
            </a:extLst>
          </p:cNvPr>
          <p:cNvSpPr/>
          <p:nvPr/>
        </p:nvSpPr>
        <p:spPr>
          <a:xfrm>
            <a:off x="4538125" y="4802589"/>
            <a:ext cx="2343965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UI engines (C modules)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Display / Input / LED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639EF2E2-E6A0-4F36-AA8E-35826C783119}"/>
              </a:ext>
            </a:extLst>
          </p:cNvPr>
          <p:cNvCxnSpPr>
            <a:cxnSpLocks/>
          </p:cNvCxnSpPr>
          <p:nvPr/>
        </p:nvCxnSpPr>
        <p:spPr>
          <a:xfrm flipV="1">
            <a:off x="2727400" y="3931963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163BABA-DEAB-4A68-AA41-4361DB3B4FF4}"/>
              </a:ext>
            </a:extLst>
          </p:cNvPr>
          <p:cNvCxnSpPr>
            <a:cxnSpLocks/>
          </p:cNvCxnSpPr>
          <p:nvPr/>
        </p:nvCxnSpPr>
        <p:spPr>
          <a:xfrm flipV="1">
            <a:off x="4472028" y="3943764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7A5C3103-50C9-4053-AC88-D16CCF9E7E56}"/>
              </a:ext>
            </a:extLst>
          </p:cNvPr>
          <p:cNvCxnSpPr>
            <a:cxnSpLocks/>
          </p:cNvCxnSpPr>
          <p:nvPr/>
        </p:nvCxnSpPr>
        <p:spPr>
          <a:xfrm flipV="1">
            <a:off x="6287593" y="3949731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773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6288833" y="2620034"/>
            <a:ext cx="2974110" cy="18474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2856C8-2CFE-CD28-F430-C4BAB5AC7E97}"/>
              </a:ext>
            </a:extLst>
          </p:cNvPr>
          <p:cNvSpPr/>
          <p:nvPr/>
        </p:nvSpPr>
        <p:spPr>
          <a:xfrm>
            <a:off x="3259801" y="2881291"/>
            <a:ext cx="2136710" cy="132494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  <a:p>
            <a:pPr algn="ctr"/>
            <a:endParaRPr lang="en-US" sz="1400" dirty="0">
              <a:solidFill>
                <a:schemeClr val="tx2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Width * Height * BPP / 8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EAEBA0-CC84-B4FA-2E32-89A6CD4415DA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5396511" y="3543764"/>
            <a:ext cx="892322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E61ECF-86F3-86F3-3684-3341060CF69F}"/>
              </a:ext>
            </a:extLst>
          </p:cNvPr>
          <p:cNvCxnSpPr>
            <a:cxnSpLocks/>
          </p:cNvCxnSpPr>
          <p:nvPr/>
        </p:nvCxnSpPr>
        <p:spPr>
          <a:xfrm flipV="1">
            <a:off x="5726852" y="3468928"/>
            <a:ext cx="148324" cy="19026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4608698" y="2302602"/>
            <a:ext cx="2467948" cy="2332653"/>
          </a:xfrm>
          <a:prstGeom prst="arc">
            <a:avLst>
              <a:gd name="adj1" fmla="val 12872902"/>
              <a:gd name="adj2" fmla="val 8225889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3B705B-9C52-357F-464D-16B1DCE0FF82}"/>
              </a:ext>
            </a:extLst>
          </p:cNvPr>
          <p:cNvSpPr txBox="1"/>
          <p:nvPr/>
        </p:nvSpPr>
        <p:spPr>
          <a:xfrm>
            <a:off x="354105" y="3429000"/>
            <a:ext cx="1568742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384BD9-C515-4660-EFC0-AA20065EFF47}"/>
              </a:ext>
            </a:extLst>
          </p:cNvPr>
          <p:cNvCxnSpPr/>
          <p:nvPr/>
        </p:nvCxnSpPr>
        <p:spPr>
          <a:xfrm>
            <a:off x="2136711" y="3564059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27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255923" y="2159305"/>
            <a:ext cx="353875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6257580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030F01-D386-07D8-28D4-D295E41BDCA1}"/>
              </a:ext>
            </a:extLst>
          </p:cNvPr>
          <p:cNvGrpSpPr>
            <a:grpSpLocks noChangeAspect="1"/>
          </p:cNvGrpSpPr>
          <p:nvPr/>
        </p:nvGrpSpPr>
        <p:grpSpPr>
          <a:xfrm>
            <a:off x="6515452" y="2479481"/>
            <a:ext cx="4600568" cy="1787652"/>
            <a:chOff x="5325630" y="2187838"/>
            <a:chExt cx="6003142" cy="233265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FED50E9-4666-827D-A26D-B1C27D6DCC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54" t="45307" r="13825" b="13196"/>
            <a:stretch/>
          </p:blipFill>
          <p:spPr>
            <a:xfrm>
              <a:off x="8354662" y="2505270"/>
              <a:ext cx="2974110" cy="184746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2856C8-2CFE-CD28-F430-C4BAB5AC7E97}"/>
                </a:ext>
              </a:extLst>
            </p:cNvPr>
            <p:cNvSpPr/>
            <p:nvPr/>
          </p:nvSpPr>
          <p:spPr>
            <a:xfrm>
              <a:off x="5325630" y="2766527"/>
              <a:ext cx="2136710" cy="13249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Source Sans Pro Light" panose="020B0403030403020204" pitchFamily="34" charset="77"/>
                  <a:ea typeface="Source Sans Pro" panose="020B0503030403020204" pitchFamily="34" charset="0"/>
                </a:rPr>
                <a:t>Memory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2EAEBA0-CC84-B4FA-2E32-89A6CD4415DA}"/>
                </a:ext>
              </a:extLst>
            </p:cNvPr>
            <p:cNvCxnSpPr>
              <a:stCxn id="9" idx="3"/>
              <a:endCxn id="8" idx="1"/>
            </p:cNvCxnSpPr>
            <p:nvPr/>
          </p:nvCxnSpPr>
          <p:spPr>
            <a:xfrm>
              <a:off x="7462340" y="3429000"/>
              <a:ext cx="892322" cy="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E61ECF-86F3-86F3-3684-3341060CF6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2681" y="3354164"/>
              <a:ext cx="148324" cy="19026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070CE625-638E-D085-FAEA-696B711BC3C5}"/>
                </a:ext>
              </a:extLst>
            </p:cNvPr>
            <p:cNvSpPr/>
            <p:nvPr/>
          </p:nvSpPr>
          <p:spPr>
            <a:xfrm>
              <a:off x="6674527" y="2187838"/>
              <a:ext cx="2467948" cy="2332653"/>
            </a:xfrm>
            <a:prstGeom prst="arc">
              <a:avLst>
                <a:gd name="adj1" fmla="val 12872902"/>
                <a:gd name="adj2" fmla="val 8225889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35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255923" y="2159305"/>
            <a:ext cx="353875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438471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6941878" y="2722748"/>
            <a:ext cx="2279239" cy="141582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2049136" y="2556600"/>
            <a:ext cx="5496491" cy="1787652"/>
          </a:xfrm>
          <a:prstGeom prst="arc">
            <a:avLst>
              <a:gd name="adj1" fmla="val 11979648"/>
              <a:gd name="adj2" fmla="val 956748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6260165" y="343936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6513325" y="338201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86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255923" y="2159305"/>
            <a:ext cx="353875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6257580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030F01-D386-07D8-28D4-D295E41BDCA1}"/>
              </a:ext>
            </a:extLst>
          </p:cNvPr>
          <p:cNvGrpSpPr>
            <a:grpSpLocks noChangeAspect="1"/>
          </p:cNvGrpSpPr>
          <p:nvPr/>
        </p:nvGrpSpPr>
        <p:grpSpPr>
          <a:xfrm>
            <a:off x="6515452" y="2479481"/>
            <a:ext cx="4600568" cy="1787652"/>
            <a:chOff x="5325630" y="2187838"/>
            <a:chExt cx="6003142" cy="233265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FED50E9-4666-827D-A26D-B1C27D6DCC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54" t="45307" r="13825" b="13196"/>
            <a:stretch/>
          </p:blipFill>
          <p:spPr>
            <a:xfrm>
              <a:off x="8354662" y="2505270"/>
              <a:ext cx="2974110" cy="184746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2856C8-2CFE-CD28-F430-C4BAB5AC7E97}"/>
                </a:ext>
              </a:extLst>
            </p:cNvPr>
            <p:cNvSpPr/>
            <p:nvPr/>
          </p:nvSpPr>
          <p:spPr>
            <a:xfrm>
              <a:off x="5325630" y="2766527"/>
              <a:ext cx="2136710" cy="13249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Source Sans Pro Light" panose="020B0403030403020204" pitchFamily="34" charset="77"/>
                  <a:ea typeface="Source Sans Pro" panose="020B0503030403020204" pitchFamily="34" charset="0"/>
                </a:rPr>
                <a:t>Memory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2EAEBA0-CC84-B4FA-2E32-89A6CD4415DA}"/>
                </a:ext>
              </a:extLst>
            </p:cNvPr>
            <p:cNvCxnSpPr>
              <a:stCxn id="9" idx="3"/>
              <a:endCxn id="8" idx="1"/>
            </p:cNvCxnSpPr>
            <p:nvPr/>
          </p:nvCxnSpPr>
          <p:spPr>
            <a:xfrm>
              <a:off x="7462340" y="3429000"/>
              <a:ext cx="892322" cy="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E61ECF-86F3-86F3-3684-3341060CF6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2681" y="3354164"/>
              <a:ext cx="148324" cy="19026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070CE625-638E-D085-FAEA-696B711BC3C5}"/>
                </a:ext>
              </a:extLst>
            </p:cNvPr>
            <p:cNvSpPr/>
            <p:nvPr/>
          </p:nvSpPr>
          <p:spPr>
            <a:xfrm>
              <a:off x="6674527" y="2187838"/>
              <a:ext cx="2467948" cy="2332653"/>
            </a:xfrm>
            <a:prstGeom prst="arc">
              <a:avLst>
                <a:gd name="adj1" fmla="val 12872902"/>
                <a:gd name="adj2" fmla="val 8225889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8DCD39-EBF3-014D-82C4-C5529F107777}"/>
              </a:ext>
            </a:extLst>
          </p:cNvPr>
          <p:cNvSpPr txBox="1"/>
          <p:nvPr/>
        </p:nvSpPr>
        <p:spPr>
          <a:xfrm>
            <a:off x="-106322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1A6B53-51DD-18D3-7C28-73C71F2DA8A6}"/>
              </a:ext>
            </a:extLst>
          </p:cNvPr>
          <p:cNvCxnSpPr/>
          <p:nvPr/>
        </p:nvCxnSpPr>
        <p:spPr>
          <a:xfrm>
            <a:off x="934696" y="3423593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26407F5-BD51-821F-43C9-00B9709F827C}"/>
              </a:ext>
            </a:extLst>
          </p:cNvPr>
          <p:cNvSpPr txBox="1"/>
          <p:nvPr/>
        </p:nvSpPr>
        <p:spPr>
          <a:xfrm>
            <a:off x="4381099" y="4966545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55B294-CDF8-93A4-E147-FF714C150828}"/>
              </a:ext>
            </a:extLst>
          </p:cNvPr>
          <p:cNvCxnSpPr/>
          <p:nvPr/>
        </p:nvCxnSpPr>
        <p:spPr>
          <a:xfrm>
            <a:off x="4595237" y="4914399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33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255923" y="2159305"/>
            <a:ext cx="353875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438471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6941878" y="2722748"/>
            <a:ext cx="2279239" cy="141582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2049136" y="2556600"/>
            <a:ext cx="5496491" cy="1787652"/>
          </a:xfrm>
          <a:prstGeom prst="arc">
            <a:avLst>
              <a:gd name="adj1" fmla="val 11979648"/>
              <a:gd name="adj2" fmla="val 956748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6260165" y="343936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6513325" y="338201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935B3F9-1C4A-94EF-1AF7-870411A287A3}"/>
              </a:ext>
            </a:extLst>
          </p:cNvPr>
          <p:cNvSpPr txBox="1"/>
          <p:nvPr/>
        </p:nvSpPr>
        <p:spPr>
          <a:xfrm>
            <a:off x="-106322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88CC8D6-6CE4-0122-4B7C-DAD3A86919E7}"/>
              </a:ext>
            </a:extLst>
          </p:cNvPr>
          <p:cNvCxnSpPr/>
          <p:nvPr/>
        </p:nvCxnSpPr>
        <p:spPr>
          <a:xfrm>
            <a:off x="934696" y="3423593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29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421176" y="2145535"/>
            <a:ext cx="5290435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7094863" y="2145536"/>
            <a:ext cx="438471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58813" y="2708978"/>
            <a:ext cx="2279239" cy="141582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3966071" y="2542830"/>
            <a:ext cx="5496491" cy="1787652"/>
          </a:xfrm>
          <a:prstGeom prst="arc">
            <a:avLst>
              <a:gd name="adj1" fmla="val 11979648"/>
              <a:gd name="adj2" fmla="val 956748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7416641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5749586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3858937" y="292130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Frame buffer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12172" y="341341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6831045" y="333386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8177100" y="342559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8430260" y="336824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E57B75-70B0-F647-D712-A75871947801}"/>
              </a:ext>
            </a:extLst>
          </p:cNvPr>
          <p:cNvSpPr/>
          <p:nvPr/>
        </p:nvSpPr>
        <p:spPr>
          <a:xfrm>
            <a:off x="1910693" y="2917898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612016-8035-FD67-2BBA-1979063563E8}"/>
              </a:ext>
            </a:extLst>
          </p:cNvPr>
          <p:cNvSpPr txBox="1"/>
          <p:nvPr/>
        </p:nvSpPr>
        <p:spPr>
          <a:xfrm>
            <a:off x="0" y="3288533"/>
            <a:ext cx="720832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E49BAF-41A5-1AF0-1587-F3A4FEC1AA83}"/>
              </a:ext>
            </a:extLst>
          </p:cNvPr>
          <p:cNvCxnSpPr/>
          <p:nvPr/>
        </p:nvCxnSpPr>
        <p:spPr>
          <a:xfrm>
            <a:off x="934696" y="3423593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14602117-C629-F566-8BBB-4CAA62B083BE}"/>
              </a:ext>
            </a:extLst>
          </p:cNvPr>
          <p:cNvSpPr>
            <a:spLocks noChangeAspect="1"/>
          </p:cNvSpPr>
          <p:nvPr/>
        </p:nvSpPr>
        <p:spPr>
          <a:xfrm>
            <a:off x="3343714" y="3159565"/>
            <a:ext cx="659970" cy="623790"/>
          </a:xfrm>
          <a:prstGeom prst="arc">
            <a:avLst>
              <a:gd name="adj1" fmla="val 12872902"/>
              <a:gd name="adj2" fmla="val 1040359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AE8C18-2985-2E71-6B8F-5B68E0AA2ADA}"/>
              </a:ext>
            </a:extLst>
          </p:cNvPr>
          <p:cNvSpPr txBox="1"/>
          <p:nvPr/>
        </p:nvSpPr>
        <p:spPr>
          <a:xfrm>
            <a:off x="3081171" y="3998004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</p:spTree>
    <p:extLst>
      <p:ext uri="{BB962C8B-B14F-4D97-AF65-F5344CB8AC3E}">
        <p14:creationId xmlns:p14="http://schemas.microsoft.com/office/powerpoint/2010/main" val="27962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421176" y="2145534"/>
            <a:ext cx="5290435" cy="377051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7094863" y="2145536"/>
            <a:ext cx="438471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58813" y="2708978"/>
            <a:ext cx="2279239" cy="141582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3966071" y="2542830"/>
            <a:ext cx="5496491" cy="1787652"/>
          </a:xfrm>
          <a:prstGeom prst="arc">
            <a:avLst>
              <a:gd name="adj1" fmla="val 11979648"/>
              <a:gd name="adj2" fmla="val 956748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7416641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5749586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3858937" y="292130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12172" y="341341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6831045" y="333386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8177100" y="342559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8430260" y="336824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E57B75-70B0-F647-D712-A75871947801}"/>
              </a:ext>
            </a:extLst>
          </p:cNvPr>
          <p:cNvSpPr/>
          <p:nvPr/>
        </p:nvSpPr>
        <p:spPr>
          <a:xfrm>
            <a:off x="1910693" y="2917898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612016-8035-FD67-2BBA-1979063563E8}"/>
              </a:ext>
            </a:extLst>
          </p:cNvPr>
          <p:cNvSpPr txBox="1"/>
          <p:nvPr/>
        </p:nvSpPr>
        <p:spPr>
          <a:xfrm>
            <a:off x="-106322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E49BAF-41A5-1AF0-1587-F3A4FEC1AA83}"/>
              </a:ext>
            </a:extLst>
          </p:cNvPr>
          <p:cNvCxnSpPr/>
          <p:nvPr/>
        </p:nvCxnSpPr>
        <p:spPr>
          <a:xfrm>
            <a:off x="934696" y="3423593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CCD8170-7E6D-115B-6FCD-FA491B6FDE14}"/>
              </a:ext>
            </a:extLst>
          </p:cNvPr>
          <p:cNvSpPr/>
          <p:nvPr/>
        </p:nvSpPr>
        <p:spPr>
          <a:xfrm>
            <a:off x="2938382" y="4197955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2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618D0302-BE83-655A-FD0E-9D0609829D77}"/>
              </a:ext>
            </a:extLst>
          </p:cNvPr>
          <p:cNvSpPr>
            <a:spLocks noChangeAspect="1"/>
          </p:cNvSpPr>
          <p:nvPr/>
        </p:nvSpPr>
        <p:spPr>
          <a:xfrm>
            <a:off x="3298565" y="3576581"/>
            <a:ext cx="914850" cy="864697"/>
          </a:xfrm>
          <a:prstGeom prst="arc">
            <a:avLst>
              <a:gd name="adj1" fmla="val 12872902"/>
              <a:gd name="adj2" fmla="val 1040359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B0B8FB-9440-F064-AFA4-8481D68F3B58}"/>
              </a:ext>
            </a:extLst>
          </p:cNvPr>
          <p:cNvSpPr txBox="1"/>
          <p:nvPr/>
        </p:nvSpPr>
        <p:spPr>
          <a:xfrm>
            <a:off x="3134605" y="3950457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</p:spTree>
    <p:extLst>
      <p:ext uri="{BB962C8B-B14F-4D97-AF65-F5344CB8AC3E}">
        <p14:creationId xmlns:p14="http://schemas.microsoft.com/office/powerpoint/2010/main" val="72156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255923" y="2108282"/>
            <a:ext cx="3538753" cy="307370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208252" y="2108281"/>
            <a:ext cx="6257580" cy="307370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030F01-D386-07D8-28D4-D295E41BDCA1}"/>
              </a:ext>
            </a:extLst>
          </p:cNvPr>
          <p:cNvGrpSpPr>
            <a:grpSpLocks noChangeAspect="1"/>
          </p:cNvGrpSpPr>
          <p:nvPr/>
        </p:nvGrpSpPr>
        <p:grpSpPr>
          <a:xfrm>
            <a:off x="6515452" y="2479481"/>
            <a:ext cx="4600568" cy="1787652"/>
            <a:chOff x="5325630" y="2187838"/>
            <a:chExt cx="6003142" cy="233265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FED50E9-4666-827D-A26D-B1C27D6DCC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54" t="45307" r="13825" b="13196"/>
            <a:stretch/>
          </p:blipFill>
          <p:spPr>
            <a:xfrm>
              <a:off x="8354662" y="2505270"/>
              <a:ext cx="2974110" cy="184746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2856C8-2CFE-CD28-F430-C4BAB5AC7E97}"/>
                </a:ext>
              </a:extLst>
            </p:cNvPr>
            <p:cNvSpPr/>
            <p:nvPr/>
          </p:nvSpPr>
          <p:spPr>
            <a:xfrm>
              <a:off x="5325630" y="2766527"/>
              <a:ext cx="2136710" cy="13249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Source Sans Pro Light" panose="020B0403030403020204" pitchFamily="34" charset="77"/>
                  <a:ea typeface="Source Sans Pro" panose="020B0503030403020204" pitchFamily="34" charset="0"/>
                </a:rPr>
                <a:t>Memory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2EAEBA0-CC84-B4FA-2E32-89A6CD4415DA}"/>
                </a:ext>
              </a:extLst>
            </p:cNvPr>
            <p:cNvCxnSpPr>
              <a:stCxn id="9" idx="3"/>
              <a:endCxn id="8" idx="1"/>
            </p:cNvCxnSpPr>
            <p:nvPr/>
          </p:nvCxnSpPr>
          <p:spPr>
            <a:xfrm>
              <a:off x="7462340" y="3429000"/>
              <a:ext cx="892322" cy="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E61ECF-86F3-86F3-3684-3341060CF6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2681" y="3354164"/>
              <a:ext cx="148324" cy="19026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070CE625-638E-D085-FAEA-696B711BC3C5}"/>
                </a:ext>
              </a:extLst>
            </p:cNvPr>
            <p:cNvSpPr/>
            <p:nvPr/>
          </p:nvSpPr>
          <p:spPr>
            <a:xfrm>
              <a:off x="6674527" y="2187838"/>
              <a:ext cx="2467948" cy="2332653"/>
            </a:xfrm>
            <a:prstGeom prst="arc">
              <a:avLst>
                <a:gd name="adj1" fmla="val 12872902"/>
                <a:gd name="adj2" fmla="val 8225889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2052933" y="2365872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8DCD39-EBF3-014D-82C4-C5529F107777}"/>
              </a:ext>
            </a:extLst>
          </p:cNvPr>
          <p:cNvSpPr txBox="1"/>
          <p:nvPr/>
        </p:nvSpPr>
        <p:spPr>
          <a:xfrm>
            <a:off x="-108953" y="3383661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1A6B53-51DD-18D3-7C28-73C71F2DA8A6}"/>
              </a:ext>
            </a:extLst>
          </p:cNvPr>
          <p:cNvCxnSpPr/>
          <p:nvPr/>
        </p:nvCxnSpPr>
        <p:spPr>
          <a:xfrm>
            <a:off x="934696" y="3512341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26407F5-BD51-821F-43C9-00B9709F827C}"/>
              </a:ext>
            </a:extLst>
          </p:cNvPr>
          <p:cNvSpPr txBox="1"/>
          <p:nvPr/>
        </p:nvSpPr>
        <p:spPr>
          <a:xfrm>
            <a:off x="4381099" y="5434197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55B294-CDF8-93A4-E147-FF714C150828}"/>
              </a:ext>
            </a:extLst>
          </p:cNvPr>
          <p:cNvCxnSpPr/>
          <p:nvPr/>
        </p:nvCxnSpPr>
        <p:spPr>
          <a:xfrm>
            <a:off x="4595237" y="5382051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BDFBB-C481-3856-1112-7781E942AC65}"/>
              </a:ext>
            </a:extLst>
          </p:cNvPr>
          <p:cNvSpPr/>
          <p:nvPr/>
        </p:nvSpPr>
        <p:spPr>
          <a:xfrm>
            <a:off x="2034273" y="3632811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8B3BF005-B2B2-25A1-F455-13819651C16D}"/>
              </a:ext>
            </a:extLst>
          </p:cNvPr>
          <p:cNvSpPr>
            <a:spLocks noChangeAspect="1"/>
          </p:cNvSpPr>
          <p:nvPr/>
        </p:nvSpPr>
        <p:spPr>
          <a:xfrm>
            <a:off x="2613906" y="3162795"/>
            <a:ext cx="574951" cy="543432"/>
          </a:xfrm>
          <a:prstGeom prst="arc">
            <a:avLst>
              <a:gd name="adj1" fmla="val 12872902"/>
              <a:gd name="adj2" fmla="val 1040359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7EE1CA-2397-8280-B964-D184A41A290C}"/>
              </a:ext>
            </a:extLst>
          </p:cNvPr>
          <p:cNvSpPr txBox="1"/>
          <p:nvPr/>
        </p:nvSpPr>
        <p:spPr>
          <a:xfrm>
            <a:off x="2264094" y="3383661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</p:spTree>
    <p:extLst>
      <p:ext uri="{BB962C8B-B14F-4D97-AF65-F5344CB8AC3E}">
        <p14:creationId xmlns:p14="http://schemas.microsoft.com/office/powerpoint/2010/main" val="1928443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.potx" id="{01241914-7BE9-49A3-8E33-D9E8C63EC249}" vid="{27310EE8-5D8C-4508-A037-04949E55B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262</TotalTime>
  <Words>1132</Words>
  <Application>Microsoft Office PowerPoint</Application>
  <PresentationFormat>Widescreen</PresentationFormat>
  <Paragraphs>187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Brandon Grotesque Black</vt:lpstr>
      <vt:lpstr>Calibri Light</vt:lpstr>
      <vt:lpstr>Calibri Regular</vt:lpstr>
      <vt:lpstr>Courier New</vt:lpstr>
      <vt:lpstr>Source Sans Pro</vt:lpstr>
      <vt:lpstr>Source Sans Pro Black</vt:lpstr>
      <vt:lpstr>Source Sans Pro Light</vt:lpstr>
      <vt:lpstr>Template-MicroEJ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STARTING</dc:title>
  <dc:subject/>
  <dc:creator>Guillaume Balan</dc:creator>
  <cp:keywords/>
  <dc:description/>
  <cp:lastModifiedBy>Guillaume Balan</cp:lastModifiedBy>
  <cp:revision>222</cp:revision>
  <cp:lastPrinted>2019-09-26T12:34:57Z</cp:lastPrinted>
  <dcterms:created xsi:type="dcterms:W3CDTF">2023-12-05T10:17:10Z</dcterms:created>
  <dcterms:modified xsi:type="dcterms:W3CDTF">2024-01-31T14:31:25Z</dcterms:modified>
  <cp:category/>
</cp:coreProperties>
</file>