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71" autoAdjust="0"/>
  </p:normalViewPr>
  <p:slideViewPr>
    <p:cSldViewPr>
      <p:cViewPr>
        <p:scale>
          <a:sx n="125" d="100"/>
          <a:sy n="125" d="100"/>
        </p:scale>
        <p:origin x="4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CC7C1-46DA-4C43-BF5B-334BBF2C5268}" type="datetime6">
              <a:rPr lang="fr-FR" smtClean="0">
                <a:latin typeface="Calibri Regular" charset="0"/>
              </a:rPr>
              <a:t>mai 17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B77574FA-DE50-4F90-A446-565EBCC0DD70}" type="datetime6">
              <a:rPr lang="fr-FR" smtClean="0"/>
              <a:t>mai 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37" y="3805839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37" y="5029975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37661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8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D07F-DFCB-4ABE-A311-845A3D30E5DB}" type="datetime7">
              <a:rPr lang="en-US" smtClean="0"/>
              <a:t>May-17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75786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4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72816"/>
            <a:ext cx="3008313" cy="435334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2" y="274640"/>
            <a:ext cx="3008313" cy="13541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DBF1BC4F-F066-4829-93BD-798106A1FAEF}" type="datetime7">
              <a:rPr lang="en-US" smtClean="0"/>
              <a:t>May-17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1974" y="6344626"/>
            <a:ext cx="504825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75786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8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4869171"/>
            <a:ext cx="8229600" cy="9221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457201" y="764704"/>
            <a:ext cx="8229600" cy="394908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46FF6B0A-9BE7-498D-89E5-3AB3E2D5AF8B}" type="datetime7">
              <a:rPr lang="en-US" smtClean="0"/>
              <a:t>May-17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1500" y="6344626"/>
            <a:ext cx="495300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75786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457201" y="764704"/>
            <a:ext cx="8229600" cy="482453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r-FR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9A9BA59B-C718-4124-B3E2-FBDCE1E3AA92}" type="datetime7">
              <a:rPr lang="en-US" smtClean="0"/>
              <a:t>May-17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1500" y="6344626"/>
            <a:ext cx="495300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75786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68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 userDrawn="1"/>
        </p:nvSpPr>
        <p:spPr>
          <a:xfrm>
            <a:off x="2079536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-651664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 smtClean="0"/>
              <a:t>THANK YOU </a:t>
            </a:r>
          </a:p>
          <a:p>
            <a:r>
              <a:rPr lang="en-US" sz="2800" dirty="0" smtClean="0">
                <a:latin typeface="+mn-lt"/>
              </a:rPr>
              <a:t>FOR YOUR ATTENTION!</a:t>
            </a:r>
            <a:endParaRPr lang="en-US" sz="28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9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37237" y="3212977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37237" y="4437112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70" y="1505886"/>
            <a:ext cx="5904655" cy="1117332"/>
          </a:xfrm>
          <a:prstGeom prst="rect">
            <a:avLst/>
          </a:prstGeom>
        </p:spPr>
      </p:pic>
      <p:sp>
        <p:nvSpPr>
          <p:cNvPr id="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37661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bg1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71169"/>
            <a:ext cx="10369152" cy="7485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36" y="3493240"/>
            <a:ext cx="6629324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221" y="4717375"/>
            <a:ext cx="6631228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37661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7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5568" y="2492896"/>
            <a:ext cx="7812868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:\Users\cmorineau\Marketing-Private\Marcom\Graphics\Artwork_Corp\Logos\Logo-microej-white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24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11"/>
          <p:cNvSpPr txBox="1">
            <a:spLocks/>
          </p:cNvSpPr>
          <p:nvPr userDrawn="1"/>
        </p:nvSpPr>
        <p:spPr>
          <a:xfrm>
            <a:off x="575786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ctr" defTabSz="914377" rtl="0" eaLnBrk="1" latinLnBrk="0" hangingPunct="1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alpha val="95000"/>
                  </a:schemeClr>
                </a:solidFill>
              </a:rPr>
              <a:t>© IS2T S.A. 2016. All rights reserved.</a:t>
            </a:r>
            <a:endParaRPr lang="en-US" dirty="0">
              <a:solidFill>
                <a:schemeClr val="bg1"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57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3pPr>
              <a:defRPr sz="1600"/>
            </a:lvl3pPr>
          </a:lstStyle>
          <a:p>
            <a:pPr lvl="0"/>
            <a:r>
              <a:rPr lang="en-US" noProof="0" dirty="0" smtClean="0"/>
              <a:t>Click to edit content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3"/>
            <a:r>
              <a:rPr lang="en-US" noProof="0" dirty="0" smtClean="0"/>
              <a:t>	Fifth level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D07F-DFCB-4ABE-A311-845A3D30E5DB}" type="datetime7">
              <a:rPr lang="en-US" smtClean="0"/>
              <a:t>May-17</a:t>
            </a:fld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75786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342900" marR="0" indent="-342900" algn="l" defTabSz="685715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>
                <a:solidFill>
                  <a:schemeClr val="tx2"/>
                </a:solidFill>
              </a:defRPr>
            </a:lvl1pPr>
            <a:lvl3pPr>
              <a:defRPr sz="1600"/>
            </a:lvl3pPr>
          </a:lstStyle>
          <a:p>
            <a:pPr lvl="0"/>
            <a:r>
              <a:rPr lang="en-US" noProof="0" dirty="0" smtClean="0"/>
              <a:t>Click to edit content</a:t>
            </a:r>
          </a:p>
          <a:p>
            <a:pPr marL="342900" marR="0" lvl="0" indent="-342900" algn="l" defTabSz="685715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noProof="0" dirty="0" smtClean="0"/>
              <a:t> Click to edit content</a:t>
            </a:r>
          </a:p>
          <a:p>
            <a:pPr marL="342900" marR="0" lvl="0" indent="-342900" algn="l" defTabSz="685715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noProof="0" dirty="0" smtClean="0"/>
              <a:t>Click to edit content</a:t>
            </a:r>
          </a:p>
          <a:p>
            <a:pPr marL="342900" marR="0" lvl="0" indent="-342900" algn="l" defTabSz="685715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noProof="0" dirty="0" smtClean="0"/>
              <a:t>Click to edit content</a:t>
            </a:r>
          </a:p>
          <a:p>
            <a:pPr marL="342900" marR="0" lvl="0" indent="-342900" algn="l" defTabSz="685715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noProof="0" dirty="0" smtClean="0"/>
              <a:t>Click to edit content</a:t>
            </a:r>
          </a:p>
          <a:p>
            <a:pPr marL="342900" marR="0" lvl="0" indent="-342900" algn="l" defTabSz="685715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noProof="0" dirty="0" smtClean="0"/>
              <a:t>Click to edit content</a:t>
            </a:r>
          </a:p>
          <a:p>
            <a:pPr lvl="0"/>
            <a:endParaRPr lang="en-US" noProof="0" dirty="0" smtClean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D07F-DFCB-4ABE-A311-845A3D30E5DB}" type="datetime7">
              <a:rPr lang="en-US" smtClean="0"/>
              <a:t>May-17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75786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340775"/>
            <a:ext cx="4040188" cy="4785401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 smtClean="0"/>
              <a:t>Click to edit content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3"/>
            <a:r>
              <a:rPr lang="en-US" noProof="0" dirty="0" smtClean="0"/>
              <a:t>	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38" y="1340775"/>
            <a:ext cx="4041775" cy="4785401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 smtClean="0"/>
              <a:t>Click to edit content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3"/>
            <a:r>
              <a:rPr lang="en-US" noProof="0" dirty="0" smtClean="0"/>
              <a:t>	Fifth level</a:t>
            </a:r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D07F-DFCB-4ABE-A311-845A3D30E5DB}" type="datetime7">
              <a:rPr lang="en-US" smtClean="0"/>
              <a:t>May-17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75786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40788"/>
            <a:ext cx="4040188" cy="432049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style</a:t>
            </a:r>
            <a:endParaRPr lang="fr-FR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916838"/>
            <a:ext cx="4040188" cy="4209331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 smtClean="0"/>
              <a:t>Click to edit content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3"/>
            <a:r>
              <a:rPr lang="en-US" noProof="0" dirty="0" smtClean="0"/>
              <a:t>	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8" y="1340788"/>
            <a:ext cx="4041775" cy="432049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title style</a:t>
            </a:r>
            <a:endParaRPr lang="fr-FR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38" y="1916838"/>
            <a:ext cx="4041775" cy="4209331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 smtClean="0"/>
              <a:t>Click to edit content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3"/>
            <a:r>
              <a:rPr lang="en-US" noProof="0" dirty="0" smtClean="0"/>
              <a:t>	Fifth level</a:t>
            </a:r>
          </a:p>
        </p:txBody>
      </p:sp>
      <p:pic>
        <p:nvPicPr>
          <p:cNvPr id="11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D07F-DFCB-4ABE-A311-845A3D30E5DB}" type="datetime7">
              <a:rPr lang="en-US" smtClean="0"/>
              <a:t>May-17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>
          <a:xfrm>
            <a:off x="575786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F934664C-83A3-4A70-9FAC-C35CC221C87F}" type="datetime7">
              <a:rPr lang="en-US" smtClean="0"/>
              <a:t>May-17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1974" y="6344626"/>
            <a:ext cx="504825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75786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8"/>
            <a:ext cx="82296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content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3"/>
            <a:r>
              <a:rPr lang="en-US" noProof="0" dirty="0" smtClean="0"/>
              <a:t>	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198ED07F-DFCB-4ABE-A311-845A3D30E5DB}" type="datetime7">
              <a:rPr lang="en-US" smtClean="0"/>
              <a:t>May-17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1500" y="6344626"/>
            <a:ext cx="495300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37661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8" r:id="rId3"/>
    <p:sldLayoutId id="2147483679" r:id="rId4"/>
    <p:sldLayoutId id="2147483662" r:id="rId5"/>
    <p:sldLayoutId id="2147483681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6" r:id="rId12"/>
    <p:sldLayoutId id="2147483677" r:id="rId13"/>
    <p:sldLayoutId id="214748368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715" rtl="0" eaLnBrk="1" latinLnBrk="0" hangingPunct="1">
        <a:spcBef>
          <a:spcPct val="0"/>
        </a:spcBef>
        <a:buNone/>
        <a:defRPr sz="32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685715" rtl="0" eaLnBrk="1" latinLnBrk="0" hangingPunct="1">
        <a:lnSpc>
          <a:spcPct val="150000"/>
        </a:lnSpc>
        <a:spcBef>
          <a:spcPts val="600"/>
        </a:spcBef>
        <a:spcAft>
          <a:spcPts val="3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effectLst/>
          <a:latin typeface="+mn-lt"/>
          <a:ea typeface="Calibri Regular" charset="0"/>
          <a:cs typeface="Calibri Regular" charset="0"/>
        </a:defRPr>
      </a:lvl1pPr>
      <a:lvl2pPr marL="557143" indent="-214288" algn="l" defTabSz="685715" rtl="0" eaLnBrk="1" latinLnBrk="0" hangingPunct="1">
        <a:spcBef>
          <a:spcPts val="400"/>
        </a:spcBef>
        <a:spcAft>
          <a:spcPts val="300"/>
        </a:spcAft>
        <a:buFont typeface="Courier New" charset="0"/>
        <a:buChar char="o"/>
        <a:defRPr sz="18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2pPr>
      <a:lvl3pPr marL="857144" indent="-171430" algn="l" defTabSz="685715" rtl="0" eaLnBrk="1" latinLnBrk="0" hangingPunct="1">
        <a:spcBef>
          <a:spcPts val="400"/>
        </a:spcBef>
        <a:spcAft>
          <a:spcPts val="300"/>
        </a:spcAft>
        <a:buFont typeface="Arial" charset="0"/>
        <a:buChar char="•"/>
        <a:defRPr sz="16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3pPr>
      <a:lvl4pPr marL="1028570" indent="0" algn="l" defTabSz="685715" rtl="0" eaLnBrk="1" latinLnBrk="0" hangingPunct="1">
        <a:spcBef>
          <a:spcPts val="400"/>
        </a:spcBef>
        <a:spcAft>
          <a:spcPts val="300"/>
        </a:spcAft>
        <a:buFont typeface="Courier New" charset="0"/>
        <a:buNone/>
        <a:defRPr sz="14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4pPr>
      <a:lvl5pPr marL="1371427" indent="0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None/>
        <a:defRPr sz="12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205626" y="1780078"/>
            <a:ext cx="3240360" cy="2931045"/>
          </a:xfrm>
          <a:prstGeom prst="rect">
            <a:avLst/>
          </a:prstGeom>
          <a:ln w="1270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7584" y="1765555"/>
            <a:ext cx="3240360" cy="2959590"/>
          </a:xfrm>
          <a:prstGeom prst="rect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700143" y="288232"/>
            <a:ext cx="2952328" cy="2088232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71600" y="2580584"/>
            <a:ext cx="2952328" cy="2088232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72057" y="432248"/>
            <a:ext cx="77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70676" y="2655494"/>
            <a:ext cx="1010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Feature1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77977" y="370693"/>
            <a:ext cx="8755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 Types</a:t>
            </a:r>
            <a:endParaRPr 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77673" y="1850321"/>
            <a:ext cx="6832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Types</a:t>
            </a:r>
            <a:endParaRPr 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76451" y="1844824"/>
            <a:ext cx="2966997" cy="0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03881" y="4704094"/>
            <a:ext cx="12650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Feature1 </a:t>
            </a:r>
            <a:r>
              <a:rPr lang="en-US" sz="1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Space</a:t>
            </a:r>
            <a:endParaRPr lang="en-US" sz="1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3386" y="1068124"/>
            <a:ext cx="1665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com.mycompany.MyType1</a:t>
            </a:r>
            <a:endParaRPr 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36052" y="2060848"/>
            <a:ext cx="1665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com.mycompany.MyType2</a:t>
            </a:r>
            <a:endParaRPr 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59153" y="3645024"/>
            <a:ext cx="1665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com.mycompany.MyType1</a:t>
            </a:r>
            <a:endParaRPr 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3743" y="2686563"/>
            <a:ext cx="8755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 Types</a:t>
            </a:r>
            <a:endParaRPr 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46840" y="2580584"/>
            <a:ext cx="2952328" cy="2088232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45916" y="2655494"/>
            <a:ext cx="1010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Feature2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34393" y="3645024"/>
            <a:ext cx="1665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com.mycompany.MyType1</a:t>
            </a:r>
            <a:endParaRPr 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68983" y="2686563"/>
            <a:ext cx="8755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 Types</a:t>
            </a:r>
            <a:endParaRPr 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703508" y="1765555"/>
            <a:ext cx="2959038" cy="0"/>
          </a:xfrm>
          <a:prstGeom prst="line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66207" y="2376464"/>
            <a:ext cx="1615459" cy="0"/>
          </a:xfrm>
          <a:prstGeom prst="line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81666" y="1765555"/>
            <a:ext cx="0" cy="610909"/>
          </a:xfrm>
          <a:prstGeom prst="line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45916" y="4688270"/>
            <a:ext cx="12650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Feature2 Class Space</a:t>
            </a:r>
            <a:endParaRPr lang="en-US" sz="10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681023" y="1782312"/>
            <a:ext cx="2981523" cy="4132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676451" y="1786444"/>
            <a:ext cx="4572" cy="621378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89940" y="2399243"/>
            <a:ext cx="1495913" cy="7996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 1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ED70F210-1208-42D7-8DB9-076825CDD55D}" vid="{420879E0-88EA-42E9-92ED-A9D9EEDAFC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26</TotalTime>
  <Words>21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 Light</vt:lpstr>
      <vt:lpstr>Calibri Regular</vt:lpstr>
      <vt:lpstr>Consolas</vt:lpstr>
      <vt:lpstr>Courier New</vt:lpstr>
      <vt:lpstr>Template-MicroEJ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Frédéric RIVIERE</dc:creator>
  <cp:lastModifiedBy>Frédéric RIVIERE</cp:lastModifiedBy>
  <cp:revision>13</cp:revision>
  <dcterms:created xsi:type="dcterms:W3CDTF">2017-05-17T11:34:31Z</dcterms:created>
  <dcterms:modified xsi:type="dcterms:W3CDTF">2017-05-18T09:33:27Z</dcterms:modified>
</cp:coreProperties>
</file>