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5"/>
  </p:notesMasterIdLst>
  <p:handoutMasterIdLst>
    <p:handoutMasterId r:id="rId6"/>
  </p:handoutMasterIdLst>
  <p:sldIdLst>
    <p:sldId id="404" r:id="rId2"/>
    <p:sldId id="405" r:id="rId3"/>
    <p:sldId id="4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017032" y="133086"/>
            <a:ext cx="2425644" cy="11402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Kernel Application </a:t>
            </a:r>
            <a:r>
              <a:rPr lang="en-US" sz="1200" dirty="0" smtClean="0"/>
              <a:t>Project </a:t>
            </a:r>
          </a:p>
          <a:p>
            <a:pPr algn="ctr"/>
            <a:r>
              <a:rPr lang="en-US" sz="1000" dirty="0" smtClean="0"/>
              <a:t>(.class </a:t>
            </a:r>
            <a:r>
              <a:rPr lang="en-US" sz="1000" dirty="0" smtClean="0"/>
              <a:t>files and resources)</a:t>
            </a:r>
            <a:endParaRPr lang="en-US" sz="1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039613" y="1772766"/>
            <a:ext cx="2403063" cy="116225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Kernel </a:t>
            </a:r>
            <a:r>
              <a:rPr lang="en-US" sz="1200" dirty="0" smtClean="0"/>
              <a:t>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</a:t>
            </a:r>
            <a:r>
              <a:rPr lang="en-US" sz="1000" dirty="0"/>
              <a:t>Application </a:t>
            </a:r>
            <a:r>
              <a:rPr lang="en-US" sz="1000" dirty="0" smtClean="0"/>
              <a:t>Launcher)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3111599" y="3048225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39612" y="3401670"/>
            <a:ext cx="2403063" cy="7566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Kernel Executable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application.out</a:t>
            </a:r>
            <a:endParaRPr lang="en-US" sz="1200" dirty="0" smtClean="0"/>
          </a:p>
        </p:txBody>
      </p:sp>
      <p:sp>
        <p:nvSpPr>
          <p:cNvPr id="23" name="Down Arrow 22"/>
          <p:cNvSpPr/>
          <p:nvPr/>
        </p:nvSpPr>
        <p:spPr>
          <a:xfrm>
            <a:off x="3111598" y="140320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55" y="632551"/>
            <a:ext cx="2073264" cy="595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244" y="2268540"/>
            <a:ext cx="2143800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017033" y="1975777"/>
            <a:ext cx="2038102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err="1" smtClean="0"/>
              <a:t>MicroEJ</a:t>
            </a:r>
            <a:r>
              <a:rPr lang="en-US" sz="1200" dirty="0" smtClean="0"/>
              <a:t> Application Project </a:t>
            </a:r>
          </a:p>
          <a:p>
            <a:pPr algn="ctr"/>
            <a:r>
              <a:rPr lang="en-US" sz="1000" dirty="0" smtClean="0"/>
              <a:t>(.class files)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2518" y="1975777"/>
            <a:ext cx="2063568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(ELF </a:t>
            </a:r>
            <a:r>
              <a:rPr lang="en-US" sz="1000" dirty="0"/>
              <a:t>executable </a:t>
            </a:r>
          </a:p>
          <a:p>
            <a:pPr algn="ctr">
              <a:lnSpc>
                <a:spcPct val="150000"/>
              </a:lnSpc>
            </a:pPr>
            <a:r>
              <a:rPr lang="en-US" sz="1000" dirty="0"/>
              <a:t>with debug </a:t>
            </a:r>
            <a:r>
              <a:rPr lang="en-US" sz="1000" dirty="0" err="1" smtClean="0"/>
              <a:t>informations</a:t>
            </a:r>
            <a:r>
              <a:rPr lang="en-US" sz="1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kernel.out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3033" y="3443501"/>
            <a:ext cx="2221024" cy="116225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</a:t>
            </a:r>
            <a:r>
              <a:rPr lang="en-US" sz="1000" dirty="0"/>
              <a:t>Application </a:t>
            </a:r>
            <a:r>
              <a:rPr lang="en-US" sz="1000" dirty="0" smtClean="0"/>
              <a:t>Launcher)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4510702" y="3121321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18" y="2529005"/>
            <a:ext cx="1362932" cy="443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19" y="3976650"/>
            <a:ext cx="2065251" cy="584784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119697" y="4695534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88204" y="4997706"/>
            <a:ext cx="2221025" cy="8795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binary </a:t>
            </a:r>
            <a:r>
              <a:rPr lang="en-US" sz="1000" dirty="0" smtClean="0"/>
              <a:t>(Kernel specific)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" b="5043"/>
          <a:stretch/>
        </p:blipFill>
        <p:spPr>
          <a:xfrm>
            <a:off x="3671591" y="5364976"/>
            <a:ext cx="1054249" cy="442338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>
            <a:off x="3603022" y="3115992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3728" y="476672"/>
            <a:ext cx="603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build_flow_zoom_workspace_feature_only.png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5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5292080" y="1712070"/>
            <a:ext cx="2016224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(ELF </a:t>
            </a:r>
            <a:r>
              <a:rPr lang="en-US" sz="1000" dirty="0"/>
              <a:t>executable </a:t>
            </a:r>
          </a:p>
          <a:p>
            <a:pPr algn="ctr">
              <a:lnSpc>
                <a:spcPct val="150000"/>
              </a:lnSpc>
            </a:pPr>
            <a:r>
              <a:rPr lang="en-US" sz="1000" dirty="0"/>
              <a:t>with debug </a:t>
            </a:r>
            <a:r>
              <a:rPr lang="en-US" sz="1000" dirty="0" err="1" smtClean="0"/>
              <a:t>informations</a:t>
            </a:r>
            <a:r>
              <a:rPr lang="en-US" sz="1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kernel.out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31840" y="1700808"/>
            <a:ext cx="2033373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binary </a:t>
            </a:r>
            <a:r>
              <a:rPr lang="en-US" sz="1000" dirty="0" smtClean="0"/>
              <a:t>(Kernel specific)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" b="5043"/>
          <a:stretch/>
        </p:blipFill>
        <p:spPr>
          <a:xfrm>
            <a:off x="3621401" y="2095794"/>
            <a:ext cx="1054249" cy="4423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211961" y="3170334"/>
            <a:ext cx="2063568" cy="922633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Firmware Link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Tool)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4436695" y="2885907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6" y="3623354"/>
            <a:ext cx="1409673" cy="375913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5159956" y="4164976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11960" y="4473328"/>
            <a:ext cx="2063568" cy="7566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Firmware binary 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firmware.out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(Kernel + System Application)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97510" y="260648"/>
            <a:ext cx="688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build_flow_zoom_workspace_firmare_linker_only.png</a:t>
            </a:r>
            <a:endParaRPr lang="en-US" sz="2400" dirty="0"/>
          </a:p>
        </p:txBody>
      </p:sp>
      <p:sp>
        <p:nvSpPr>
          <p:cNvPr id="25" name="Down Arrow 24"/>
          <p:cNvSpPr/>
          <p:nvPr/>
        </p:nvSpPr>
        <p:spPr>
          <a:xfrm>
            <a:off x="5948603" y="289442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9184</TotalTime>
  <Words>94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437</cp:revision>
  <dcterms:created xsi:type="dcterms:W3CDTF">2015-10-25T08:05:10Z</dcterms:created>
  <dcterms:modified xsi:type="dcterms:W3CDTF">2023-06-09T10:48:44Z</dcterms:modified>
</cp:coreProperties>
</file>