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4"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112" d="100"/>
          <a:sy n="112" d="100"/>
        </p:scale>
        <p:origin x="378" y="96"/>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octobre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octobre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GUI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a16="http://schemas.microsoft.com/office/drawing/2014/main" id="{CDA75251-2717-3E43-BB3A-DBBEB462FB90}"/>
              </a:ext>
            </a:extLst>
          </p:cNvPr>
          <p:cNvSpPr/>
          <p:nvPr/>
        </p:nvSpPr>
        <p:spPr>
          <a:xfrm rot="16200000">
            <a:off x="3757650" y="5565572"/>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03DA70D7-2CF9-8747-BC92-DD0B286D3E0B}"/>
              </a:ext>
            </a:extLst>
          </p:cNvPr>
          <p:cNvSpPr/>
          <p:nvPr/>
        </p:nvSpPr>
        <p:spPr>
          <a:xfrm>
            <a:off x="8080004" y="5571144"/>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id="{9CE42922-83A7-8B40-A4DE-A0EBB1D030D2}"/>
              </a:ext>
            </a:extLst>
          </p:cNvPr>
          <p:cNvSpPr/>
          <p:nvPr/>
        </p:nvSpPr>
        <p:spPr>
          <a:xfrm>
            <a:off x="3858594" y="5135602"/>
            <a:ext cx="435477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5248D8D9-D967-1348-A032-008E17139DEE}"/>
              </a:ext>
            </a:extLst>
          </p:cNvPr>
          <p:cNvGrpSpPr/>
          <p:nvPr/>
        </p:nvGrpSpPr>
        <p:grpSpPr>
          <a:xfrm>
            <a:off x="3858466" y="4876074"/>
            <a:ext cx="1856244" cy="721545"/>
            <a:chOff x="4123484" y="5527673"/>
            <a:chExt cx="1856244" cy="721545"/>
          </a:xfrm>
        </p:grpSpPr>
        <p:sp>
          <p:nvSpPr>
            <p:cNvPr id="9" name="Rounded Rectangle 370">
              <a:extLst>
                <a:ext uri="{FF2B5EF4-FFF2-40B4-BE49-F238E27FC236}">
                  <a16:creationId xmlns:a16="http://schemas.microsoft.com/office/drawing/2014/main" id="{2667F158-48EA-5048-8BCC-3E029C7677F6}"/>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id="{B8F79B32-E337-A947-8A2C-8501B0E0D7EE}"/>
              </a:ext>
            </a:extLst>
          </p:cNvPr>
          <p:cNvSpPr/>
          <p:nvPr/>
        </p:nvSpPr>
        <p:spPr>
          <a:xfrm>
            <a:off x="3858594" y="3577616"/>
            <a:ext cx="4445565"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id="{70F38BA2-FEE1-0B4D-AAE5-39A694AFBE0E}"/>
              </a:ext>
            </a:extLst>
          </p:cNvPr>
          <p:cNvSpPr/>
          <p:nvPr/>
        </p:nvSpPr>
        <p:spPr>
          <a:xfrm>
            <a:off x="3976887" y="4523848"/>
            <a:ext cx="423647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a16="http://schemas.microsoft.com/office/drawing/2014/main" id="{94B69AB0-5C90-B24D-87C4-83F250AA65BB}"/>
              </a:ext>
            </a:extLst>
          </p:cNvPr>
          <p:cNvSpPr/>
          <p:nvPr/>
        </p:nvSpPr>
        <p:spPr>
          <a:xfrm>
            <a:off x="3976889" y="4148827"/>
            <a:ext cx="4236477"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7" name="Group 16">
            <a:extLst>
              <a:ext uri="{FF2B5EF4-FFF2-40B4-BE49-F238E27FC236}">
                <a16:creationId xmlns:a16="http://schemas.microsoft.com/office/drawing/2014/main" id="{526299CB-A110-C54D-BDF8-96E344AF1C1F}"/>
              </a:ext>
            </a:extLst>
          </p:cNvPr>
          <p:cNvGrpSpPr/>
          <p:nvPr/>
        </p:nvGrpSpPr>
        <p:grpSpPr>
          <a:xfrm>
            <a:off x="3944387" y="3339259"/>
            <a:ext cx="1684403" cy="725924"/>
            <a:chOff x="3235766" y="3459308"/>
            <a:chExt cx="1684403" cy="725924"/>
          </a:xfrm>
        </p:grpSpPr>
        <p:sp>
          <p:nvSpPr>
            <p:cNvPr id="18" name="Rounded Rectangle 370">
              <a:extLst>
                <a:ext uri="{FF2B5EF4-FFF2-40B4-BE49-F238E27FC236}">
                  <a16:creationId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id="{9BC58F33-9A79-7647-8348-AB37D1ED666F}"/>
              </a:ext>
            </a:extLst>
          </p:cNvPr>
          <p:cNvSpPr/>
          <p:nvPr/>
        </p:nvSpPr>
        <p:spPr>
          <a:xfrm>
            <a:off x="3869930" y="1818091"/>
            <a:ext cx="4434230" cy="1552011"/>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id="{4F103699-8CF4-F04E-9FD8-A2E530AA7A44}"/>
              </a:ext>
            </a:extLst>
          </p:cNvPr>
          <p:cNvSpPr/>
          <p:nvPr/>
        </p:nvSpPr>
        <p:spPr>
          <a:xfrm>
            <a:off x="3977107" y="2821518"/>
            <a:ext cx="4236261" cy="445873"/>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id="{50E5510D-358F-9F42-A720-A6696D86B52E}"/>
              </a:ext>
            </a:extLst>
          </p:cNvPr>
          <p:cNvSpPr/>
          <p:nvPr/>
        </p:nvSpPr>
        <p:spPr>
          <a:xfrm>
            <a:off x="3977108" y="2380441"/>
            <a:ext cx="4236259" cy="38736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LIBRARIES</a:t>
            </a:r>
          </a:p>
        </p:txBody>
      </p:sp>
      <p:pic>
        <p:nvPicPr>
          <p:cNvPr id="27" name="Picture 26">
            <a:extLst>
              <a:ext uri="{FF2B5EF4-FFF2-40B4-BE49-F238E27FC236}">
                <a16:creationId xmlns:a16="http://schemas.microsoft.com/office/drawing/2014/main" id="{FAB68817-1727-E14B-8341-25C675C96B8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44387" y="1937780"/>
            <a:ext cx="1982135" cy="334761"/>
          </a:xfrm>
          <a:prstGeom prst="rect">
            <a:avLst/>
          </a:prstGeom>
        </p:spPr>
      </p:pic>
      <p:sp>
        <p:nvSpPr>
          <p:cNvPr id="28" name="Rounded Rectangle 27">
            <a:extLst>
              <a:ext uri="{FF2B5EF4-FFF2-40B4-BE49-F238E27FC236}">
                <a16:creationId xmlns:a16="http://schemas.microsoft.com/office/drawing/2014/main" id="{03CACB4B-51E8-0749-9340-40E24818686B}"/>
              </a:ext>
            </a:extLst>
          </p:cNvPr>
          <p:cNvSpPr/>
          <p:nvPr/>
        </p:nvSpPr>
        <p:spPr>
          <a:xfrm>
            <a:off x="5601460" y="3642177"/>
            <a:ext cx="2611907" cy="288974"/>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200" dirty="0">
                <a:solidFill>
                  <a:schemeClr val="bg1"/>
                </a:solidFill>
                <a:latin typeface="Source Sans Pro Light" charset="0"/>
                <a:ea typeface="Source Sans Pro Light" charset="0"/>
                <a:cs typeface="Source Sans Pro Light" charset="0"/>
              </a:rPr>
              <a:t>Graphics Engine</a:t>
            </a:r>
          </a:p>
        </p:txBody>
      </p:sp>
      <p:cxnSp>
        <p:nvCxnSpPr>
          <p:cNvPr id="29" name="Straight Connector 28">
            <a:extLst>
              <a:ext uri="{FF2B5EF4-FFF2-40B4-BE49-F238E27FC236}">
                <a16:creationId xmlns:a16="http://schemas.microsoft.com/office/drawing/2014/main" id="{18FE8AAC-D28F-8C4B-92F4-8FFF81A0F0AF}"/>
              </a:ext>
            </a:extLst>
          </p:cNvPr>
          <p:cNvCxnSpPr>
            <a:cxnSpLocks/>
          </p:cNvCxnSpPr>
          <p:nvPr/>
        </p:nvCxnSpPr>
        <p:spPr>
          <a:xfrm>
            <a:off x="5628790" y="4043242"/>
            <a:ext cx="2551073"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176BD1-BD30-A44F-9CAF-928FE6EBB79F}"/>
              </a:ext>
            </a:extLst>
          </p:cNvPr>
          <p:cNvSpPr/>
          <p:nvPr/>
        </p:nvSpPr>
        <p:spPr>
          <a:xfrm>
            <a:off x="6939712" y="5623326"/>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id="{47E4C9E7-8973-4245-B612-41A03C8F1B0F}"/>
              </a:ext>
            </a:extLst>
          </p:cNvPr>
          <p:cNvSpPr/>
          <p:nvPr/>
        </p:nvSpPr>
        <p:spPr>
          <a:xfrm>
            <a:off x="7259737" y="4898211"/>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2" name="Rectangle 31">
            <a:extLst>
              <a:ext uri="{FF2B5EF4-FFF2-40B4-BE49-F238E27FC236}">
                <a16:creationId xmlns:a16="http://schemas.microsoft.com/office/drawing/2014/main" id="{6858A81E-4266-6F4F-8D93-B8419F4EE7F3}"/>
              </a:ext>
            </a:extLst>
          </p:cNvPr>
          <p:cNvSpPr/>
          <p:nvPr/>
        </p:nvSpPr>
        <p:spPr>
          <a:xfrm>
            <a:off x="6786220" y="3339259"/>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3" name="Rounded Rectangle 32">
            <a:extLst>
              <a:ext uri="{FF2B5EF4-FFF2-40B4-BE49-F238E27FC236}">
                <a16:creationId xmlns:a16="http://schemas.microsoft.com/office/drawing/2014/main" id="{04E9B73A-CE17-2E47-A847-364DBD04938A}"/>
              </a:ext>
            </a:extLst>
          </p:cNvPr>
          <p:cNvSpPr/>
          <p:nvPr/>
        </p:nvSpPr>
        <p:spPr>
          <a:xfrm>
            <a:off x="6881110" y="2429261"/>
            <a:ext cx="74691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Widget</a:t>
            </a:r>
          </a:p>
        </p:txBody>
      </p:sp>
      <p:sp>
        <p:nvSpPr>
          <p:cNvPr id="34" name="Rounded Rectangle 33">
            <a:extLst>
              <a:ext uri="{FF2B5EF4-FFF2-40B4-BE49-F238E27FC236}">
                <a16:creationId xmlns:a16="http://schemas.microsoft.com/office/drawing/2014/main" id="{652FBA75-194F-3540-8133-BE6F3A0F58AF}"/>
              </a:ext>
            </a:extLst>
          </p:cNvPr>
          <p:cNvSpPr/>
          <p:nvPr/>
        </p:nvSpPr>
        <p:spPr>
          <a:xfrm>
            <a:off x="6039307" y="2429261"/>
            <a:ext cx="74691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MWT</a:t>
            </a:r>
          </a:p>
        </p:txBody>
      </p:sp>
      <p:sp>
        <p:nvSpPr>
          <p:cNvPr id="35" name="Rounded Rectangle 34">
            <a:extLst>
              <a:ext uri="{FF2B5EF4-FFF2-40B4-BE49-F238E27FC236}">
                <a16:creationId xmlns:a16="http://schemas.microsoft.com/office/drawing/2014/main" id="{8A925A23-0E65-C441-B5A9-B85B406C137A}"/>
              </a:ext>
            </a:extLst>
          </p:cNvPr>
          <p:cNvSpPr/>
          <p:nvPr/>
        </p:nvSpPr>
        <p:spPr>
          <a:xfrm>
            <a:off x="5562686"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EDC BON</a:t>
            </a:r>
          </a:p>
        </p:txBody>
      </p:sp>
      <p:sp>
        <p:nvSpPr>
          <p:cNvPr id="36" name="Rounded Rectangle 35">
            <a:extLst>
              <a:ext uri="{FF2B5EF4-FFF2-40B4-BE49-F238E27FC236}">
                <a16:creationId xmlns:a16="http://schemas.microsoft.com/office/drawing/2014/main" id="{62B60516-5856-AF49-912D-EA309EAF0890}"/>
              </a:ext>
            </a:extLst>
          </p:cNvPr>
          <p:cNvSpPr/>
          <p:nvPr/>
        </p:nvSpPr>
        <p:spPr>
          <a:xfrm>
            <a:off x="6437827"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charset="0"/>
                <a:ea typeface="Source Sans Pro Light" charset="0"/>
                <a:cs typeface="Source Sans Pro Light" charset="0"/>
              </a:rPr>
              <a:t>MicroUI</a:t>
            </a:r>
            <a:endParaRPr lang="en-US" sz="1200" dirty="0">
              <a:solidFill>
                <a:schemeClr val="accent1"/>
              </a:solidFill>
              <a:latin typeface="Source Sans Pro Light" charset="0"/>
              <a:ea typeface="Source Sans Pro Light" charset="0"/>
              <a:cs typeface="Source Sans Pro Light" charset="0"/>
            </a:endParaRPr>
          </a:p>
        </p:txBody>
      </p:sp>
      <p:sp>
        <p:nvSpPr>
          <p:cNvPr id="37" name="Rounded Rectangle 36">
            <a:extLst>
              <a:ext uri="{FF2B5EF4-FFF2-40B4-BE49-F238E27FC236}">
                <a16:creationId xmlns:a16="http://schemas.microsoft.com/office/drawing/2014/main" id="{E13C5F96-34C9-7E4C-AFA2-F1218F271DCD}"/>
              </a:ext>
            </a:extLst>
          </p:cNvPr>
          <p:cNvSpPr/>
          <p:nvPr/>
        </p:nvSpPr>
        <p:spPr>
          <a:xfrm>
            <a:off x="7312968"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charset="0"/>
                <a:ea typeface="Source Sans Pro Light" charset="0"/>
                <a:cs typeface="Source Sans Pro Light" charset="0"/>
              </a:rPr>
              <a:t>MicroVG</a:t>
            </a:r>
            <a:endParaRPr lang="en-US" sz="1200" dirty="0">
              <a:solidFill>
                <a:schemeClr val="accent1"/>
              </a:solidFill>
              <a:latin typeface="Source Sans Pro Light" charset="0"/>
              <a:ea typeface="Source Sans Pro Light" charset="0"/>
              <a:cs typeface="Source Sans Pro Light" charset="0"/>
            </a:endParaRPr>
          </a:p>
        </p:txBody>
      </p:sp>
      <p:sp>
        <p:nvSpPr>
          <p:cNvPr id="38" name="Rounded Rectangle 37">
            <a:extLst>
              <a:ext uri="{FF2B5EF4-FFF2-40B4-BE49-F238E27FC236}">
                <a16:creationId xmlns:a16="http://schemas.microsoft.com/office/drawing/2014/main" id="{43368A84-1651-7944-B8C8-4E2FA7EA5146}"/>
              </a:ext>
            </a:extLst>
          </p:cNvPr>
          <p:cNvSpPr/>
          <p:nvPr/>
        </p:nvSpPr>
        <p:spPr>
          <a:xfrm>
            <a:off x="5562686"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LCD</a:t>
            </a:r>
          </a:p>
        </p:txBody>
      </p:sp>
      <p:sp>
        <p:nvSpPr>
          <p:cNvPr id="39" name="Rounded Rectangle 38">
            <a:extLst>
              <a:ext uri="{FF2B5EF4-FFF2-40B4-BE49-F238E27FC236}">
                <a16:creationId xmlns:a16="http://schemas.microsoft.com/office/drawing/2014/main" id="{E5171215-1FDA-2B4B-97DB-FC4AE8F1ED14}"/>
              </a:ext>
            </a:extLst>
          </p:cNvPr>
          <p:cNvSpPr/>
          <p:nvPr/>
        </p:nvSpPr>
        <p:spPr>
          <a:xfrm>
            <a:off x="6437030"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Input devices</a:t>
            </a:r>
          </a:p>
        </p:txBody>
      </p:sp>
      <p:sp>
        <p:nvSpPr>
          <p:cNvPr id="40" name="Rounded Rectangle 39">
            <a:extLst>
              <a:ext uri="{FF2B5EF4-FFF2-40B4-BE49-F238E27FC236}">
                <a16:creationId xmlns:a16="http://schemas.microsoft.com/office/drawing/2014/main" id="{DB9583CE-8E47-B543-A3C6-0A7CECBE335C}"/>
              </a:ext>
            </a:extLst>
          </p:cNvPr>
          <p:cNvSpPr/>
          <p:nvPr/>
        </p:nvSpPr>
        <p:spPr>
          <a:xfrm>
            <a:off x="7311374"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GPU</a:t>
            </a:r>
          </a:p>
        </p:txBody>
      </p:sp>
      <p:sp>
        <p:nvSpPr>
          <p:cNvPr id="41" name="Rectangle 40">
            <a:extLst>
              <a:ext uri="{FF2B5EF4-FFF2-40B4-BE49-F238E27FC236}">
                <a16:creationId xmlns:a16="http://schemas.microsoft.com/office/drawing/2014/main" id="{60369472-40F5-0C49-8A0A-34721DA59A39}"/>
              </a:ext>
            </a:extLst>
          </p:cNvPr>
          <p:cNvSpPr/>
          <p:nvPr/>
        </p:nvSpPr>
        <p:spPr>
          <a:xfrm>
            <a:off x="5956710" y="3988964"/>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42" name="Rounded Rectangle 41">
            <a:extLst>
              <a:ext uri="{FF2B5EF4-FFF2-40B4-BE49-F238E27FC236}">
                <a16:creationId xmlns:a16="http://schemas.microsoft.com/office/drawing/2014/main" id="{5E274B6F-5968-644B-A233-1D8C249F9D25}"/>
              </a:ext>
            </a:extLst>
          </p:cNvPr>
          <p:cNvSpPr/>
          <p:nvPr/>
        </p:nvSpPr>
        <p:spPr>
          <a:xfrm>
            <a:off x="7311374"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3" name="Rounded Rectangle 42">
            <a:extLst>
              <a:ext uri="{FF2B5EF4-FFF2-40B4-BE49-F238E27FC236}">
                <a16:creationId xmlns:a16="http://schemas.microsoft.com/office/drawing/2014/main" id="{614FB769-688F-494D-AE49-D1344E751FA6}"/>
              </a:ext>
            </a:extLst>
          </p:cNvPr>
          <p:cNvSpPr/>
          <p:nvPr/>
        </p:nvSpPr>
        <p:spPr>
          <a:xfrm>
            <a:off x="5562686"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4" name="Rounded Rectangle 43">
            <a:extLst>
              <a:ext uri="{FF2B5EF4-FFF2-40B4-BE49-F238E27FC236}">
                <a16:creationId xmlns:a16="http://schemas.microsoft.com/office/drawing/2014/main" id="{05350DC8-AB2D-7A48-95B6-111BD3F62D9E}"/>
              </a:ext>
            </a:extLst>
          </p:cNvPr>
          <p:cNvSpPr/>
          <p:nvPr/>
        </p:nvSpPr>
        <p:spPr>
          <a:xfrm>
            <a:off x="6421248"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5" name="Round Same Side Corner Rectangle 44">
            <a:extLst>
              <a:ext uri="{FF2B5EF4-FFF2-40B4-BE49-F238E27FC236}">
                <a16:creationId xmlns:a16="http://schemas.microsoft.com/office/drawing/2014/main" id="{29077600-5340-3A45-9B91-0EB6485110C9}"/>
              </a:ext>
            </a:extLst>
          </p:cNvPr>
          <p:cNvSpPr/>
          <p:nvPr/>
        </p:nvSpPr>
        <p:spPr>
          <a:xfrm rot="10800000">
            <a:off x="3976887" y="1808096"/>
            <a:ext cx="4188850" cy="50595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FD7C4469-4138-A54A-BE6C-A4230D2BC1FF}"/>
              </a:ext>
            </a:extLst>
          </p:cNvPr>
          <p:cNvGrpSpPr/>
          <p:nvPr/>
        </p:nvGrpSpPr>
        <p:grpSpPr>
          <a:xfrm>
            <a:off x="6645164" y="1805460"/>
            <a:ext cx="412884" cy="461812"/>
            <a:chOff x="4007339" y="2072647"/>
            <a:chExt cx="412884" cy="461812"/>
          </a:xfrm>
        </p:grpSpPr>
        <p:pic>
          <p:nvPicPr>
            <p:cNvPr id="47" name="Picture 46">
              <a:extLst>
                <a:ext uri="{FF2B5EF4-FFF2-40B4-BE49-F238E27FC236}">
                  <a16:creationId xmlns:a16="http://schemas.microsoft.com/office/drawing/2014/main" id="{71DCAA86-C435-1643-A64D-70F34161978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48" name="Rectangle 47">
              <a:extLst>
                <a:ext uri="{FF2B5EF4-FFF2-40B4-BE49-F238E27FC236}">
                  <a16:creationId xmlns:a16="http://schemas.microsoft.com/office/drawing/2014/main" id="{8B1DF283-C2C4-5743-B08E-3D0ED4C0383E}"/>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49" name="Rectangle 48">
            <a:extLst>
              <a:ext uri="{FF2B5EF4-FFF2-40B4-BE49-F238E27FC236}">
                <a16:creationId xmlns:a16="http://schemas.microsoft.com/office/drawing/2014/main" id="{BA88D557-8188-2941-A0CA-76EBC4BD4753}"/>
              </a:ext>
            </a:extLst>
          </p:cNvPr>
          <p:cNvSpPr/>
          <p:nvPr/>
        </p:nvSpPr>
        <p:spPr>
          <a:xfrm>
            <a:off x="4108538" y="1921776"/>
            <a:ext cx="2677682" cy="275554"/>
          </a:xfrm>
          <a:prstGeom prst="rect">
            <a:avLst/>
          </a:prstGeom>
          <a:noFill/>
          <a:effectLst/>
        </p:spPr>
        <p:txBody>
          <a:bodyPr wrap="square" lIns="0" rIns="0">
            <a:noAutofit/>
          </a:bodyPr>
          <a:lstStyle/>
          <a:p>
            <a:pPr>
              <a:lnSpc>
                <a:spcPts val="1600"/>
              </a:lnSpc>
              <a:spcBef>
                <a:spcPts val="100"/>
              </a:spcBef>
              <a:spcAft>
                <a:spcPts val="100"/>
              </a:spcAft>
            </a:pPr>
            <a:r>
              <a:rPr lang="en-US" sz="1400" dirty="0">
                <a:solidFill>
                  <a:schemeClr val="tx1">
                    <a:lumMod val="60000"/>
                    <a:lumOff val="40000"/>
                  </a:schemeClr>
                </a:solidFill>
                <a:latin typeface="Source Sans Pro" charset="0"/>
                <a:ea typeface="Source Sans Pro" charset="0"/>
                <a:cs typeface="Source Sans Pro" charset="0"/>
              </a:rPr>
              <a:t>Widget Examples Applications</a:t>
            </a:r>
          </a:p>
        </p:txBody>
      </p:sp>
      <p:sp>
        <p:nvSpPr>
          <p:cNvPr id="50" name="TextBox 49">
            <a:extLst>
              <a:ext uri="{FF2B5EF4-FFF2-40B4-BE49-F238E27FC236}">
                <a16:creationId xmlns:a16="http://schemas.microsoft.com/office/drawing/2014/main" id="{E0A0247D-EBF5-7D42-B8D7-FE3B517F5AD3}"/>
              </a:ext>
            </a:extLst>
          </p:cNvPr>
          <p:cNvSpPr txBox="1"/>
          <p:nvPr/>
        </p:nvSpPr>
        <p:spPr>
          <a:xfrm>
            <a:off x="781030" y="1034994"/>
            <a:ext cx="8505209" cy="707886"/>
          </a:xfrm>
          <a:prstGeom prst="rect">
            <a:avLst/>
          </a:prstGeom>
          <a:noFill/>
        </p:spPr>
        <p:txBody>
          <a:bodyPr wrap="square" rtlCol="0">
            <a:spAutoFit/>
          </a:bodyPr>
          <a:lstStyle/>
          <a:p>
            <a:r>
              <a:rPr lang="en-US" sz="2000" b="1" dirty="0">
                <a:latin typeface="Source Sans Pro Black" charset="0"/>
                <a:ea typeface="Source Sans Pro Black" charset="0"/>
                <a:cs typeface="Source Sans Pro Black" charset="0"/>
              </a:rPr>
              <a:t>UI libraries simplified version</a:t>
            </a:r>
            <a:br>
              <a:rPr lang="en-US" sz="2000" b="1" dirty="0">
                <a:latin typeface="Source Sans Pro Black" charset="0"/>
                <a:ea typeface="Source Sans Pro Black" charset="0"/>
                <a:cs typeface="Source Sans Pro Black" charset="0"/>
              </a:rPr>
            </a:br>
            <a:r>
              <a:rPr lang="en-US" sz="2000" b="1" dirty="0">
                <a:latin typeface="Source Sans Pro Black" charset="0"/>
                <a:ea typeface="Source Sans Pro Black" charset="0"/>
                <a:cs typeface="Source Sans Pro Black" charset="0"/>
              </a:rPr>
              <a:t>without VEE</a:t>
            </a:r>
            <a:endParaRPr lang="en-US" sz="2000" dirty="0">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243606557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Words>
  <Application>Microsoft Office PowerPoint</Application>
  <PresentationFormat>Widescreen</PresentationFormat>
  <Paragraphs>26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cp:revision>360</cp:revision>
  <cp:lastPrinted>2021-01-04T17:40:49Z</cp:lastPrinted>
  <dcterms:created xsi:type="dcterms:W3CDTF">2017-01-10T13:21:08Z</dcterms:created>
  <dcterms:modified xsi:type="dcterms:W3CDTF">2023-10-20T13:49:28Z</dcterms:modified>
</cp:coreProperties>
</file>