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34"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06" autoAdjust="0"/>
    <p:restoredTop sz="95261" autoAdjust="0"/>
  </p:normalViewPr>
  <p:slideViewPr>
    <p:cSldViewPr snapToGrid="0">
      <p:cViewPr>
        <p:scale>
          <a:sx n="100" d="100"/>
          <a:sy n="100" d="100"/>
        </p:scale>
        <p:origin x="1350" y="450"/>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août 20</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août 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05524" y="133762"/>
            <a:ext cx="11180952" cy="6590476"/>
          </a:xfrm>
          <a:prstGeom prst="rect">
            <a:avLst/>
          </a:prstGeom>
        </p:spPr>
      </p:pic>
      <p:sp>
        <p:nvSpPr>
          <p:cNvPr id="6" name="Rectangle 5"/>
          <p:cNvSpPr/>
          <p:nvPr/>
        </p:nvSpPr>
        <p:spPr>
          <a:xfrm>
            <a:off x="2088937" y="1046465"/>
            <a:ext cx="423514" cy="369332"/>
          </a:xfrm>
          <a:prstGeom prst="rect">
            <a:avLst/>
          </a:prstGeom>
        </p:spPr>
        <p:txBody>
          <a:bodyPr wrap="none">
            <a:spAutoFit/>
          </a:bodyPr>
          <a:lstStyle/>
          <a:p>
            <a:r>
              <a:rPr lang="en-US" b="1" dirty="0" smtClean="0">
                <a:solidFill>
                  <a:schemeClr val="accent1"/>
                </a:solidFill>
                <a:latin typeface="Source Sans Pro Light" charset="0"/>
                <a:ea typeface="Source Sans Pro Light" charset="0"/>
                <a:cs typeface="Source Sans Pro Light" charset="0"/>
              </a:rPr>
              <a:t>(1)</a:t>
            </a:r>
            <a:endParaRPr lang="en-US" b="1" dirty="0"/>
          </a:p>
        </p:txBody>
      </p:sp>
      <p:sp>
        <p:nvSpPr>
          <p:cNvPr id="7" name="Rectangle 6"/>
          <p:cNvSpPr/>
          <p:nvPr/>
        </p:nvSpPr>
        <p:spPr>
          <a:xfrm>
            <a:off x="2088937" y="2097520"/>
            <a:ext cx="423514" cy="369332"/>
          </a:xfrm>
          <a:prstGeom prst="rect">
            <a:avLst/>
          </a:prstGeom>
        </p:spPr>
        <p:txBody>
          <a:bodyPr wrap="none">
            <a:spAutoFit/>
          </a:bodyPr>
          <a:lstStyle/>
          <a:p>
            <a:r>
              <a:rPr lang="en-US" b="1" dirty="0" smtClean="0">
                <a:solidFill>
                  <a:schemeClr val="accent1"/>
                </a:solidFill>
                <a:latin typeface="Source Sans Pro Light" charset="0"/>
                <a:ea typeface="Source Sans Pro Light" charset="0"/>
                <a:cs typeface="Source Sans Pro Light" charset="0"/>
              </a:rPr>
              <a:t>(2)</a:t>
            </a:r>
            <a:endParaRPr lang="en-US" b="1" dirty="0"/>
          </a:p>
        </p:txBody>
      </p:sp>
      <p:sp>
        <p:nvSpPr>
          <p:cNvPr id="8" name="Rectangle 7"/>
          <p:cNvSpPr/>
          <p:nvPr/>
        </p:nvSpPr>
        <p:spPr>
          <a:xfrm>
            <a:off x="2088937" y="3830298"/>
            <a:ext cx="423514" cy="369332"/>
          </a:xfrm>
          <a:prstGeom prst="rect">
            <a:avLst/>
          </a:prstGeom>
        </p:spPr>
        <p:txBody>
          <a:bodyPr wrap="none">
            <a:spAutoFit/>
          </a:bodyPr>
          <a:lstStyle/>
          <a:p>
            <a:r>
              <a:rPr lang="en-US" b="1" dirty="0" smtClean="0">
                <a:solidFill>
                  <a:schemeClr val="accent1"/>
                </a:solidFill>
                <a:latin typeface="Source Sans Pro Light" charset="0"/>
                <a:ea typeface="Source Sans Pro Light" charset="0"/>
                <a:cs typeface="Source Sans Pro Light" charset="0"/>
              </a:rPr>
              <a:t>(3)</a:t>
            </a:r>
            <a:endParaRPr lang="en-US" b="1" dirty="0"/>
          </a:p>
        </p:txBody>
      </p:sp>
      <p:sp>
        <p:nvSpPr>
          <p:cNvPr id="9" name="Rectangle 8"/>
          <p:cNvSpPr/>
          <p:nvPr/>
        </p:nvSpPr>
        <p:spPr>
          <a:xfrm>
            <a:off x="2088937" y="4847671"/>
            <a:ext cx="423514" cy="369332"/>
          </a:xfrm>
          <a:prstGeom prst="rect">
            <a:avLst/>
          </a:prstGeom>
        </p:spPr>
        <p:txBody>
          <a:bodyPr wrap="none">
            <a:spAutoFit/>
          </a:bodyPr>
          <a:lstStyle/>
          <a:p>
            <a:r>
              <a:rPr lang="en-US" b="1" dirty="0" smtClean="0">
                <a:solidFill>
                  <a:schemeClr val="accent1"/>
                </a:solidFill>
                <a:latin typeface="Source Sans Pro Light" charset="0"/>
                <a:ea typeface="Source Sans Pro Light" charset="0"/>
                <a:cs typeface="Source Sans Pro Light" charset="0"/>
              </a:rPr>
              <a:t>(5)</a:t>
            </a:r>
            <a:endParaRPr lang="en-US" b="1" dirty="0"/>
          </a:p>
        </p:txBody>
      </p:sp>
      <p:sp>
        <p:nvSpPr>
          <p:cNvPr id="10" name="Rectangle 9"/>
          <p:cNvSpPr/>
          <p:nvPr/>
        </p:nvSpPr>
        <p:spPr>
          <a:xfrm>
            <a:off x="2088937" y="5095389"/>
            <a:ext cx="423514" cy="369332"/>
          </a:xfrm>
          <a:prstGeom prst="rect">
            <a:avLst/>
          </a:prstGeom>
        </p:spPr>
        <p:txBody>
          <a:bodyPr wrap="none">
            <a:spAutoFit/>
          </a:bodyPr>
          <a:lstStyle/>
          <a:p>
            <a:r>
              <a:rPr lang="en-US" b="1" dirty="0" smtClean="0">
                <a:solidFill>
                  <a:schemeClr val="accent1"/>
                </a:solidFill>
                <a:latin typeface="Source Sans Pro Light" charset="0"/>
                <a:ea typeface="Source Sans Pro Light" charset="0"/>
                <a:cs typeface="Source Sans Pro Light" charset="0"/>
              </a:rPr>
              <a:t>(6)</a:t>
            </a:r>
            <a:endParaRPr lang="en-US" b="1" dirty="0"/>
          </a:p>
        </p:txBody>
      </p:sp>
      <p:sp>
        <p:nvSpPr>
          <p:cNvPr id="11" name="Rectangle 10"/>
          <p:cNvSpPr/>
          <p:nvPr/>
        </p:nvSpPr>
        <p:spPr>
          <a:xfrm>
            <a:off x="2088937" y="5343107"/>
            <a:ext cx="423514" cy="369332"/>
          </a:xfrm>
          <a:prstGeom prst="rect">
            <a:avLst/>
          </a:prstGeom>
        </p:spPr>
        <p:txBody>
          <a:bodyPr wrap="none">
            <a:spAutoFit/>
          </a:bodyPr>
          <a:lstStyle/>
          <a:p>
            <a:r>
              <a:rPr lang="en-US" b="1" dirty="0" smtClean="0">
                <a:solidFill>
                  <a:schemeClr val="accent1"/>
                </a:solidFill>
                <a:latin typeface="Source Sans Pro Light" charset="0"/>
                <a:ea typeface="Source Sans Pro Light" charset="0"/>
                <a:cs typeface="Source Sans Pro Light" charset="0"/>
              </a:rPr>
              <a:t>(7)</a:t>
            </a:r>
            <a:endParaRPr lang="en-US" b="1" dirty="0"/>
          </a:p>
        </p:txBody>
      </p:sp>
      <p:sp>
        <p:nvSpPr>
          <p:cNvPr id="12" name="Rectangle 11"/>
          <p:cNvSpPr/>
          <p:nvPr/>
        </p:nvSpPr>
        <p:spPr>
          <a:xfrm>
            <a:off x="2088937" y="4102329"/>
            <a:ext cx="423514" cy="369332"/>
          </a:xfrm>
          <a:prstGeom prst="rect">
            <a:avLst/>
          </a:prstGeom>
        </p:spPr>
        <p:txBody>
          <a:bodyPr wrap="none">
            <a:spAutoFit/>
          </a:bodyPr>
          <a:lstStyle/>
          <a:p>
            <a:r>
              <a:rPr lang="en-US" b="1" dirty="0" smtClean="0">
                <a:solidFill>
                  <a:schemeClr val="accent1"/>
                </a:solidFill>
                <a:latin typeface="Source Sans Pro Light" charset="0"/>
                <a:ea typeface="Source Sans Pro Light" charset="0"/>
                <a:cs typeface="Source Sans Pro Light" charset="0"/>
              </a:rPr>
              <a:t>(4)</a:t>
            </a:r>
            <a:endParaRPr lang="en-US" b="1" dirty="0"/>
          </a:p>
        </p:txBody>
      </p:sp>
    </p:spTree>
    <p:extLst>
      <p:ext uri="{BB962C8B-B14F-4D97-AF65-F5344CB8AC3E}">
        <p14:creationId xmlns:p14="http://schemas.microsoft.com/office/powerpoint/2010/main" val="388240159"/>
      </p:ext>
    </p:extLst>
  </p:cSld>
  <p:clrMapOvr>
    <a:masterClrMapping/>
  </p:clrMapOvr>
  <p:timing>
    <p:tnLst>
      <p:par>
        <p:cTn id="1" dur="indefinite" restart="never" nodeType="tmRoot"/>
      </p:par>
    </p:tnLst>
  </p:timing>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9387</TotalTime>
  <Words>21</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Frédéric RIVIERE</cp:lastModifiedBy>
  <cp:revision>193</cp:revision>
  <dcterms:created xsi:type="dcterms:W3CDTF">2017-01-10T13:21:08Z</dcterms:created>
  <dcterms:modified xsi:type="dcterms:W3CDTF">2020-08-20T15:14:36Z</dcterms:modified>
</cp:coreProperties>
</file>