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90" y="-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0839D-2257-4C0F-B5AF-42395A874E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8AC11C-571B-4F89-B5AA-D1D0108578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C2AF4-6EB3-41FC-BED3-377CA687E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350D7-5065-44E5-AE9F-68CD987E7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9BED49-A4A4-44CE-9A08-8BB6B49AA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6504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A3A25-0DDD-443A-86F7-91EB1B06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E700CD-84A0-4802-8C7F-1138B317FD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C3B1-73DD-447E-B14B-02F8B7E56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83B11-A82F-4FA0-B5CD-0E3620AF9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21304-04E1-4833-87B7-5D51C888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121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E80AC5-0E87-45A9-A2EF-2C13A52F0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4DB2FB-1DC0-4FCA-85B4-44B0370CFF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7CE05C-CE06-4E1A-A0E8-00C36BED8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C4589-C118-4722-8859-0128741D8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6F797-5E4C-4171-ABDF-CD15F9264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1657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5D578-7FF7-4049-97C0-4ABCD1CD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0616A-B023-46FD-B81A-78CFE8156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73B5C-6682-497F-997B-95175CE9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C2BFC-225C-4E8B-A0D6-4B6EBAD49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C809-7C5B-4367-86F6-CC08FE8A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41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F231D-7B72-41B0-86D5-40C3CCBA0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7D22E-C9F2-44AE-B5AC-12577CDF12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83E09-D0E8-49CF-8C52-F836DECAB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0C352-1743-409C-B3D9-E07A6735B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CEF5C-CA77-48C9-B455-6A763E2DC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0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2C442-F1A4-4C95-A2F9-10DA83D44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E4A5-89F1-4B72-A497-6BF71E37D4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11CCCB-EF8F-436C-99BC-C28C21B71B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F9D291-A62C-49A4-84E2-F3F39CF49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19E13-36F3-46A0-A4C6-375C65C1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A1263-40E8-4A3F-84F4-5C37B316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8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124A9-F4C8-4908-85A6-C9A961F70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C78A2B-3738-41CB-98C9-835B3B8FB6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62145F-0555-42E5-8A07-E5F5B73E89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CC03E-F353-4F09-9E85-0E11833B4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011EEA-405B-41A1-A418-25775C7D7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59945-F7E5-4317-BAA2-766E8E0FD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D880E2-C054-4D55-959E-6DBE142C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E0433D-E2EF-44B0-8D20-FFA2E684F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6106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365C-6B41-457A-B524-CB059258F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910A2-06E9-4BC4-B158-4E242A7DD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33CED-A4CE-4266-BFA5-A7025438E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782865-58D1-4D98-8EBD-F3439E4B0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8899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1FF006-3CA2-48D3-B9EB-D57F24DED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5F0C26-F810-496D-8B3C-69E950FF7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B01FA7-31C1-4ABE-94AE-37420CE6F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92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F0ACA-BC56-4786-8539-20765890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AEBDC-554C-4607-9404-1B3C36667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7ABE8-2730-45A5-81B2-97515E876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64C8B-3ADE-43A5-9B31-A17C1E3CD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45077-D0AF-40E8-A206-1D7987681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5CB97-9712-4B09-9E36-DC17712E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4445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0381D-14F8-40CD-B5FD-EDCA4044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F2A680-3B40-44EC-86E6-82DFF2D34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1F0B0-B9F3-43DB-BC3D-C027E0B828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CB3DE9-0481-4BC1-945B-E64675F9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1F6CF-7137-47E3-A465-27A03100F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936E7-77A5-4FEF-B28A-D6D9BEC1A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669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36E361-68B4-49A8-8CBB-5CF6B085A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65E43-DBA1-4C22-B124-B90317D7F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4B44D3-C88E-4719-A22A-ABB405EA2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99DA68-A5A9-49AF-ACB5-907080CB2568}" type="datetimeFigureOut">
              <a:rPr lang="en-GB" smtClean="0"/>
              <a:t>12/10/2020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0CB7C-7010-48FB-9DCE-BE98C5994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15CC3-852F-420E-9275-74FCE5EDAD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606AE-6E8E-4B57-A136-D24C9673F9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2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07">
            <a:extLst>
              <a:ext uri="{FF2B5EF4-FFF2-40B4-BE49-F238E27FC236}">
                <a16:creationId xmlns:a16="http://schemas.microsoft.com/office/drawing/2014/main" id="{F84D17E3-A866-4FA4-A059-5BE89DD4E02F}"/>
              </a:ext>
            </a:extLst>
          </p:cNvPr>
          <p:cNvSpPr/>
          <p:nvPr/>
        </p:nvSpPr>
        <p:spPr>
          <a:xfrm>
            <a:off x="1658879" y="2693885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Module 1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(written in Java or C)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6" name="Rounded Rectangle 107">
            <a:extLst>
              <a:ext uri="{FF2B5EF4-FFF2-40B4-BE49-F238E27FC236}">
                <a16:creationId xmlns:a16="http://schemas.microsoft.com/office/drawing/2014/main" id="{E2935B24-D342-4EAA-AAB5-481E419AE7E8}"/>
              </a:ext>
            </a:extLst>
          </p:cNvPr>
          <p:cNvSpPr/>
          <p:nvPr/>
        </p:nvSpPr>
        <p:spPr>
          <a:xfrm>
            <a:off x="5130489" y="2693885"/>
            <a:ext cx="1080000" cy="648000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Module 2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(written in Java or C)</a:t>
            </a:r>
            <a:endParaRPr kumimoji="0" lang="en-US" sz="120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3501FD-836C-4569-A744-B0D80CD2AF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" b="37477"/>
          <a:stretch/>
        </p:blipFill>
        <p:spPr>
          <a:xfrm>
            <a:off x="3358330" y="2392679"/>
            <a:ext cx="1152708" cy="7193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3DE740-85BC-4046-97C0-063A7824E09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611" b="3509"/>
          <a:stretch/>
        </p:blipFill>
        <p:spPr>
          <a:xfrm>
            <a:off x="3358330" y="3112068"/>
            <a:ext cx="1152709" cy="36748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FD7249-8B4E-4E6F-8791-CF0DA8FD6160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738879" y="3017885"/>
            <a:ext cx="619451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523EB9-A2EE-4139-B70A-58571AD8F0E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511038" y="3017885"/>
            <a:ext cx="619451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754C2DC-B4CF-410E-979A-177719E75CFE}"/>
              </a:ext>
            </a:extLst>
          </p:cNvPr>
          <p:cNvSpPr txBox="1"/>
          <p:nvPr/>
        </p:nvSpPr>
        <p:spPr>
          <a:xfrm>
            <a:off x="3358330" y="2834144"/>
            <a:ext cx="1152708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err="1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ShieldedPlug</a:t>
            </a: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Database</a:t>
            </a:r>
          </a:p>
        </p:txBody>
      </p:sp>
    </p:spTree>
    <p:extLst>
      <p:ext uri="{BB962C8B-B14F-4D97-AF65-F5344CB8AC3E}">
        <p14:creationId xmlns:p14="http://schemas.microsoft.com/office/powerpoint/2010/main" val="602126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Félix Pinel</cp:lastModifiedBy>
  <cp:revision>5</cp:revision>
  <dcterms:created xsi:type="dcterms:W3CDTF">2020-03-27T17:08:41Z</dcterms:created>
  <dcterms:modified xsi:type="dcterms:W3CDTF">2020-10-12T07:21:22Z</dcterms:modified>
</cp:coreProperties>
</file>