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 snapToGrid="0">
      <p:cViewPr>
        <p:scale>
          <a:sx n="150" d="100"/>
          <a:sy n="150" d="100"/>
        </p:scale>
        <p:origin x="-852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A68A-A0A1-47AB-A2FF-08728604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21DB5-95F8-4D55-A8B7-B83C7678F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7923-C205-4E0E-89BA-DFF135E1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25DA-BEBE-4654-BEC2-A3F079BE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C3BB-A497-4A84-A8C2-1D17197C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4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29A7-0EAC-4DF2-B41A-D25AB1D7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CB81E-B08E-4E6B-8EC8-90B0C7ECE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5308-5C33-4FFB-96D3-18AC4F8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9D54-79BC-49B0-A51E-ABA9F3EF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4804-A765-4000-82B7-4FE97426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3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B799D-CECE-41FE-A5FA-07631E428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A5995-6887-44CD-8E0D-103A3E562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E3F8B-FD2E-46A5-A7DD-546B547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1DB72-EB00-4263-885C-5F85216A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A9A8-F5C9-4106-A46F-5087BAC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6A8B-B924-4DC9-8A66-FD581D15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1FD8-E01F-4C8D-A7FF-47749084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5981-1041-459C-B240-F817DE21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93A3-5868-4C51-8D02-C5F7799D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DB33-F431-45D5-B895-A8FB80A3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0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B37E-3247-4283-80D5-933CA59B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A3C6-30CB-48EC-91E9-A70AF530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FCAA-A255-46CE-A012-B5786B31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F0C0-1096-4B70-AF22-7D1FD4DD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E99AD-47DE-46D9-824E-567B9AE4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2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851A-BC26-4A1B-81A9-37673617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ED94-5FB0-4B18-9711-24DDA7180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3A6BB-9DCF-4F55-BA2A-518E9924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FF15B-F5E3-4906-B620-E4B4A530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06F2-7E8C-4C32-BD79-53D9E057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21CA6-9929-46CD-BEE6-F11F762E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5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CA9A-755E-4895-8814-9896B4D4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4A689-3108-4402-A189-BFCBADA2B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7F9DC-4F4E-47FD-80DC-0184B4AF3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130A5-33BD-4D13-8B5E-6EB91B3AA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3165E-6084-4683-AF5E-B460197F8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1B3A6-B067-4E02-B846-2887ACA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5C7F4-91BA-4E89-BB24-9A7BB637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F885-B69B-44CF-BACF-BD9CC25B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7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BAA0-1AD8-48EE-9E14-195CA8B6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7644F-1610-4EAE-8A27-8ED8C87B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D2F15-0C19-44FA-A288-765C0E3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336AE-AD82-4D9E-8C70-173CAAF5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96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9C20C-C52F-41AC-A6B1-46EF6741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D1A1E-A050-47CC-B36E-AFF6DA5E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AB30F-14C2-4924-8F48-4D2D56A2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9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5DC7-D08B-4C94-B8E3-E704BAA5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9B0B-B984-4529-8C4C-5270F8804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FA38-484E-4FC5-BAD5-131706C68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2CB85-8F09-4F49-BC3D-AC8720B9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9FB23-75F9-4E05-8354-ED7BC770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7194-D20C-4CE5-A851-88037E52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5E4D-0B4B-4B3D-8517-635E1E3F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F2E28-906A-4930-ABDD-3C27CD9BE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8515-CA32-4D89-86C0-4DACD4B11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ACA19-4472-41E2-AE76-D874C76F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BA18-1E42-4F62-B3C9-386B283B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91933-165A-4345-A5A9-23593220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6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D4868-B488-49D8-8E09-3172A795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1E5E-8646-4B07-94DE-AC08B834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27DD-A7F6-4E1D-A3B3-44C1078EC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906BA-8F1B-46B6-99A7-E5E66C95A660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0542-98E2-4AB5-92FA-12FA9F201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FE288-EA5B-4CD8-9140-117F66457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195C-E4DF-416A-BD36-D77986201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0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10FE5-8BA3-4636-B149-32761C4F670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63240" y="3208385"/>
            <a:ext cx="569219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2000CDC1-1591-4723-8E85-886C86C0EE7E}"/>
              </a:ext>
            </a:extLst>
          </p:cNvPr>
          <p:cNvSpPr/>
          <p:nvPr/>
        </p:nvSpPr>
        <p:spPr>
          <a:xfrm>
            <a:off x="3632459" y="2884385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SP Compiler</a:t>
            </a:r>
            <a:endParaRPr kumimoji="0" lang="en-US" sz="14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410E0ACB-6AC9-4668-AAC4-93D7FAC54A56}"/>
              </a:ext>
            </a:extLst>
          </p:cNvPr>
          <p:cNvSpPr/>
          <p:nvPr/>
        </p:nvSpPr>
        <p:spPr>
          <a:xfrm>
            <a:off x="3632459" y="3996298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896AC-3397-4C68-9353-F396E617A5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" b="37477"/>
          <a:stretch/>
        </p:blipFill>
        <p:spPr>
          <a:xfrm>
            <a:off x="5273436" y="2590799"/>
            <a:ext cx="1152708" cy="711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5A6EC-7346-4021-B196-FA59F5B07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1" b="5282"/>
          <a:stretch/>
        </p:blipFill>
        <p:spPr>
          <a:xfrm>
            <a:off x="5273436" y="3302568"/>
            <a:ext cx="1152709" cy="3470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A73C66-3466-41BD-A839-4C525285B1A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12459" y="3208385"/>
            <a:ext cx="56566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E495A1-A9CA-46B4-87D1-575DC8D50C6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712459" y="4315017"/>
            <a:ext cx="597331" cy="52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7220A1-7430-4D45-9B50-15CE11D569C5}"/>
              </a:ext>
            </a:extLst>
          </p:cNvPr>
          <p:cNvSpPr txBox="1"/>
          <p:nvPr/>
        </p:nvSpPr>
        <p:spPr>
          <a:xfrm>
            <a:off x="5273436" y="3024644"/>
            <a:ext cx="115270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Database</a:t>
            </a:r>
          </a:p>
        </p:txBody>
      </p:sp>
      <p:sp>
        <p:nvSpPr>
          <p:cNvPr id="13" name="Rounded Rectangle 107">
            <a:extLst>
              <a:ext uri="{FF2B5EF4-FFF2-40B4-BE49-F238E27FC236}">
                <a16:creationId xmlns:a16="http://schemas.microsoft.com/office/drawing/2014/main" id="{834FF2A6-5AAD-4D91-9A68-51626BC80B8B}"/>
              </a:ext>
            </a:extLst>
          </p:cNvPr>
          <p:cNvSpPr/>
          <p:nvPr/>
        </p:nvSpPr>
        <p:spPr>
          <a:xfrm>
            <a:off x="5309790" y="3991017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</a:rPr>
              <a:t>User Application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9326F0-866A-4FF1-96F3-FE7FE547D5EE}"/>
              </a:ext>
            </a:extLst>
          </p:cNvPr>
          <p:cNvGrpSpPr/>
          <p:nvPr/>
        </p:nvGrpSpPr>
        <p:grpSpPr>
          <a:xfrm flipV="1">
            <a:off x="2315021" y="2703530"/>
            <a:ext cx="757130" cy="946085"/>
            <a:chOff x="3401830" y="806998"/>
            <a:chExt cx="1017400" cy="985495"/>
          </a:xfrm>
        </p:grpSpPr>
        <p:sp>
          <p:nvSpPr>
            <p:cNvPr id="17" name="Folded Corner 3">
              <a:extLst>
                <a:ext uri="{FF2B5EF4-FFF2-40B4-BE49-F238E27FC236}">
                  <a16:creationId xmlns:a16="http://schemas.microsoft.com/office/drawing/2014/main" id="{81FA6137-F7D6-4F9D-9067-AD3074C89DEB}"/>
                </a:ext>
              </a:extLst>
            </p:cNvPr>
            <p:cNvSpPr/>
            <p:nvPr/>
          </p:nvSpPr>
          <p:spPr>
            <a:xfrm>
              <a:off x="3405547" y="806998"/>
              <a:ext cx="985495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ECF875-710E-4390-BA63-3CA6948BA4A6}"/>
                </a:ext>
              </a:extLst>
            </p:cNvPr>
            <p:cNvSpPr txBox="1"/>
            <p:nvPr/>
          </p:nvSpPr>
          <p:spPr>
            <a:xfrm rot="10800000">
              <a:off x="3401830" y="981990"/>
              <a:ext cx="1017400" cy="48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SP file (.xml)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AA7005-C85E-497F-B764-F1F6659809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51176" y="4315016"/>
            <a:ext cx="581283" cy="528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73728-6851-4D19-ACE9-F7E450357A7A}"/>
              </a:ext>
            </a:extLst>
          </p:cNvPr>
          <p:cNvGrpSpPr/>
          <p:nvPr/>
        </p:nvGrpSpPr>
        <p:grpSpPr>
          <a:xfrm flipV="1">
            <a:off x="2315022" y="3841973"/>
            <a:ext cx="757130" cy="946085"/>
            <a:chOff x="3401830" y="806998"/>
            <a:chExt cx="1017400" cy="985495"/>
          </a:xfrm>
        </p:grpSpPr>
        <p:sp>
          <p:nvSpPr>
            <p:cNvPr id="27" name="Folded Corner 3">
              <a:extLst>
                <a:ext uri="{FF2B5EF4-FFF2-40B4-BE49-F238E27FC236}">
                  <a16:creationId xmlns:a16="http://schemas.microsoft.com/office/drawing/2014/main" id="{8EC0CAA6-83B7-4CAB-8F7B-BD3E757A5B77}"/>
                </a:ext>
              </a:extLst>
            </p:cNvPr>
            <p:cNvSpPr/>
            <p:nvPr/>
          </p:nvSpPr>
          <p:spPr>
            <a:xfrm>
              <a:off x="3405545" y="806998"/>
              <a:ext cx="985497" cy="985495"/>
            </a:xfrm>
            <a:prstGeom prst="foldedCorner">
              <a:avLst/>
            </a:prstGeom>
            <a:solidFill>
              <a:srgbClr val="FFFFFF"/>
            </a:solidFill>
            <a:ln w="25400" cap="flat" cmpd="sng" algn="ctr">
              <a:solidFill>
                <a:srgbClr val="4B5357"/>
              </a:solidFill>
              <a:prstDash val="solid"/>
            </a:ln>
            <a:effectLst/>
          </p:spPr>
          <p:txBody>
            <a:bodyPr lIns="72000" rIns="72000"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AD6A29-2A35-4762-89E8-B0832BFB67E4}"/>
                </a:ext>
              </a:extLst>
            </p:cNvPr>
            <p:cNvSpPr txBox="1"/>
            <p:nvPr/>
          </p:nvSpPr>
          <p:spPr>
            <a:xfrm rot="10800000">
              <a:off x="3401830" y="885811"/>
              <a:ext cx="1017400" cy="673254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MicroEJ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 </a:t>
              </a:r>
              <a:r>
                <a:rPr lang="en-US" sz="1200" kern="0" dirty="0">
                  <a:solidFill>
                    <a:srgbClr val="4B5357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c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lasspath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B5357"/>
                  </a:solidFill>
                  <a:effectLst/>
                  <a:uLnTx/>
                  <a:uFillTx/>
                  <a:latin typeface="Source Sans Pro" charset="0"/>
                  <a:ea typeface="Source Sans Pro" charset="0"/>
                  <a:cs typeface="Source Sans Pro" charset="0"/>
                </a:rPr>
                <a:t> (*.class)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16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6</cp:revision>
  <dcterms:created xsi:type="dcterms:W3CDTF">2020-03-30T13:45:47Z</dcterms:created>
  <dcterms:modified xsi:type="dcterms:W3CDTF">2020-10-12T07:23:11Z</dcterms:modified>
</cp:coreProperties>
</file>