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39D-2257-4C0F-B5AF-42395A87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C11C-571B-4F89-B5AA-D1D01085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2AF4-6EB3-41FC-BED3-377CA68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50D7-5065-44E5-AE9F-68CD987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D49-A4A4-44CE-9A08-8BB6B49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A25-0DDD-443A-86F7-91EB1B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0CD-84A0-4802-8C7F-1138B317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3B1-73DD-447E-B14B-02F8B7E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B11-A82F-4FA0-B5CD-0E3620AF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1304-04E1-4833-87B7-5D51C88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80AC5-0E87-45A9-A2EF-2C13A52F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B2FB-1DC0-4FCA-85B4-44B0370C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05C-CE06-4E1A-A0E8-00C36BED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589-C118-4722-8859-0128741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797-5E4C-4171-ABDF-CD15F92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578-7FF7-4049-97C0-4ABCD1C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16A-B023-46FD-B81A-78CFE815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B5C-6682-497F-997B-95175CE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BFC-225C-4E8B-A0D6-4B6EBA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C809-7C5B-4367-86F6-CC08FE8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31D-7B72-41B0-86D5-40C3CCB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D22E-C9F2-44AE-B5AC-12577CD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3E09-D0E8-49CF-8C52-F836DEC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C352-1743-409C-B3D9-E07A673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F5C-CA77-48C9-B455-6A763E2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442-F1A4-4C95-A2F9-10DA83D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4A5-89F1-4B72-A497-6BF71E37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CCCB-EF8F-436C-99BC-C28C21B7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D291-A62C-49A4-84E2-F3F39CF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9E13-36F3-46A0-A4C6-375C65C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1263-40E8-4A3F-84F4-5C37B31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24A9-F4C8-4908-85A6-C9A961F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8A2B-3738-41CB-98C9-835B3B8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145F-0555-42E5-8A07-E5F5B73E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CC03E-F353-4F09-9E85-0E11833B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1EEA-405B-41A1-A418-25775C7D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9945-F7E5-4317-BAA2-766E8E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0E2-C054-4D55-959E-6DBE142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433D-E2EF-44B0-8D20-FFA2E68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65C-6B41-457A-B524-CB05925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910A2-06E9-4BC4-B158-4E242A7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3CED-A4CE-4266-BFA5-A7025438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2865-58D1-4D98-8EBD-F3439E4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F006-3CA2-48D3-B9EB-D57F24D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0C26-F810-496D-8B3C-69E950F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1FA7-31C1-4ABE-94AE-37420CE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ACA-BC56-4786-8539-2076589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BDC-554C-4607-9404-1B3C3666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ABE8-2730-45A5-81B2-97515E8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4C8B-3ADE-43A5-9B31-A17C1E3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5077-D0AF-40E8-A206-1D79876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B97-9712-4B09-9E36-DC1771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381D-14F8-40CD-B5FD-EDCA404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A680-3B40-44EC-86E6-82DFF2D3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F0B0-B9F3-43DB-BC3D-C027E0B8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3DE9-0481-4BC1-945B-E64675F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6CF-7137-47E3-A465-27A0310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36E7-77A5-4FEF-B28A-D6D9BEC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E361-68B4-49A8-8CBB-5CF6B08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5E43-DBA1-4C22-B124-B90317D7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44D3-C88E-4719-A22A-ABB405EA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A68-A5A9-49AF-ACB5-907080CB256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CB7C-7010-48FB-9DCE-BE98C599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CC3-852F-420E-9275-74FCE5ED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CB0B4-41C0-CD35-256B-48E07BD6B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62">
            <a:extLst>
              <a:ext uri="{FF2B5EF4-FFF2-40B4-BE49-F238E27FC236}">
                <a16:creationId xmlns:a16="http://schemas.microsoft.com/office/drawing/2014/main" id="{2C6A2D9E-FFB5-1889-A301-E75828F4460C}"/>
              </a:ext>
            </a:extLst>
          </p:cNvPr>
          <p:cNvSpPr/>
          <p:nvPr/>
        </p:nvSpPr>
        <p:spPr>
          <a:xfrm>
            <a:off x="4247309" y="565035"/>
            <a:ext cx="1891342" cy="400241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62">
            <a:extLst>
              <a:ext uri="{FF2B5EF4-FFF2-40B4-BE49-F238E27FC236}">
                <a16:creationId xmlns:a16="http://schemas.microsoft.com/office/drawing/2014/main" id="{51E08B6F-43FB-9174-0E3B-ECE0F36684F2}"/>
              </a:ext>
            </a:extLst>
          </p:cNvPr>
          <p:cNvSpPr/>
          <p:nvPr/>
        </p:nvSpPr>
        <p:spPr>
          <a:xfrm>
            <a:off x="1071077" y="558971"/>
            <a:ext cx="1936572" cy="399459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853B012E-B007-8712-78E0-322E90024E52}"/>
              </a:ext>
            </a:extLst>
          </p:cNvPr>
          <p:cNvSpPr/>
          <p:nvPr/>
        </p:nvSpPr>
        <p:spPr>
          <a:xfrm>
            <a:off x="1286371" y="2354156"/>
            <a:ext cx="1504781" cy="2047472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CLOSED</a:t>
            </a:r>
          </a:p>
        </p:txBody>
      </p:sp>
      <p:sp>
        <p:nvSpPr>
          <p:cNvPr id="21" name="Rounded Rectangle 62">
            <a:extLst>
              <a:ext uri="{FF2B5EF4-FFF2-40B4-BE49-F238E27FC236}">
                <a16:creationId xmlns:a16="http://schemas.microsoft.com/office/drawing/2014/main" id="{4C650F4C-184F-890E-2324-13A4B3268D7A}"/>
              </a:ext>
            </a:extLst>
          </p:cNvPr>
          <p:cNvSpPr/>
          <p:nvPr/>
        </p:nvSpPr>
        <p:spPr>
          <a:xfrm>
            <a:off x="7347139" y="565035"/>
            <a:ext cx="1936576" cy="399459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57EE24A9-F523-7178-09BE-8AA4D5E5860C}"/>
              </a:ext>
            </a:extLst>
          </p:cNvPr>
          <p:cNvSpPr/>
          <p:nvPr/>
        </p:nvSpPr>
        <p:spPr>
          <a:xfrm>
            <a:off x="7563603" y="2359699"/>
            <a:ext cx="1503608" cy="205078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STARTED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FDC61E3-C88B-AB1F-349B-8650C23BE48D}"/>
              </a:ext>
            </a:extLst>
          </p:cNvPr>
          <p:cNvSpPr txBox="1"/>
          <p:nvPr/>
        </p:nvSpPr>
        <p:spPr>
          <a:xfrm>
            <a:off x="7563604" y="670286"/>
            <a:ext cx="1503607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STARTED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8B9602-25EF-2FD6-D28B-49D81E1168E6}"/>
              </a:ext>
            </a:extLst>
          </p:cNvPr>
          <p:cNvSpPr txBox="1"/>
          <p:nvPr/>
        </p:nvSpPr>
        <p:spPr>
          <a:xfrm>
            <a:off x="4441171" y="670286"/>
            <a:ext cx="1503613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INITIALIZED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BE0C33-1AFE-B4BB-07EE-756A40BF94E0}"/>
              </a:ext>
            </a:extLst>
          </p:cNvPr>
          <p:cNvSpPr txBox="1"/>
          <p:nvPr/>
        </p:nvSpPr>
        <p:spPr>
          <a:xfrm>
            <a:off x="1286373" y="670286"/>
            <a:ext cx="1503607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CLOSED</a:t>
            </a:r>
          </a:p>
        </p:txBody>
      </p:sp>
      <p:sp>
        <p:nvSpPr>
          <p:cNvPr id="3" name="Rounded Rectangle 107">
            <a:extLst>
              <a:ext uri="{FF2B5EF4-FFF2-40B4-BE49-F238E27FC236}">
                <a16:creationId xmlns:a16="http://schemas.microsoft.com/office/drawing/2014/main" id="{C07447B7-B892-90F2-48D0-D4BA658AA9C7}"/>
              </a:ext>
            </a:extLst>
          </p:cNvPr>
          <p:cNvSpPr/>
          <p:nvPr/>
        </p:nvSpPr>
        <p:spPr>
          <a:xfrm>
            <a:off x="7563603" y="1052945"/>
            <a:ext cx="1503607" cy="1207783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Underlying GNSS engine is ON, reading of new GNSS data is possible.</a:t>
            </a: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42F0F50F-E84D-12EF-D702-B46172C837CF}"/>
              </a:ext>
            </a:extLst>
          </p:cNvPr>
          <p:cNvSpPr/>
          <p:nvPr/>
        </p:nvSpPr>
        <p:spPr>
          <a:xfrm>
            <a:off x="1286373" y="1052944"/>
            <a:ext cx="1503609" cy="1195553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The GnssManager Java object exists with default values . nothing is initialized in the natives.</a:t>
            </a:r>
            <a:endParaRPr lang="en-US" sz="1100" b="1" kern="0" dirty="0">
              <a:solidFill>
                <a:srgbClr val="FFFFFF"/>
              </a:solidFill>
              <a:latin typeface="Source Sans Pro Light" charset="0"/>
              <a:ea typeface="Source Sans Pro Light" charset="0"/>
            </a:endParaRPr>
          </a:p>
        </p:txBody>
      </p: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AAFD10D1-0CEB-5CF8-199C-4AB2DBF310AB}"/>
              </a:ext>
            </a:extLst>
          </p:cNvPr>
          <p:cNvSpPr/>
          <p:nvPr/>
        </p:nvSpPr>
        <p:spPr>
          <a:xfrm>
            <a:off x="1286371" y="1061009"/>
            <a:ext cx="1503607" cy="1203417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The </a:t>
            </a:r>
            <a:r>
              <a:rPr lang="en-US" sz="11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GnssManager</a:t>
            </a:r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 Java object exists with default values . nothing is initialized in the natives.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00ED0228-BABA-A8F8-1688-CC1D9141281C}"/>
              </a:ext>
            </a:extLst>
          </p:cNvPr>
          <p:cNvSpPr/>
          <p:nvPr/>
        </p:nvSpPr>
        <p:spPr>
          <a:xfrm>
            <a:off x="4465230" y="1047254"/>
            <a:ext cx="1450747" cy="1228541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1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Natives are initialized. Stopped state indicate the engine was started once and old data can be retrieved.</a:t>
            </a:r>
          </a:p>
        </p:txBody>
      </p:sp>
      <p:sp>
        <p:nvSpPr>
          <p:cNvPr id="2" name="Rounded Rectangle 107">
            <a:extLst>
              <a:ext uri="{FF2B5EF4-FFF2-40B4-BE49-F238E27FC236}">
                <a16:creationId xmlns:a16="http://schemas.microsoft.com/office/drawing/2014/main" id="{CB1715CB-E6CB-1C3D-F41C-C61E846958AB}"/>
              </a:ext>
            </a:extLst>
          </p:cNvPr>
          <p:cNvSpPr/>
          <p:nvPr/>
        </p:nvSpPr>
        <p:spPr>
          <a:xfrm>
            <a:off x="4465229" y="2359513"/>
            <a:ext cx="1450077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INITIALIZED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CA963-AA7F-4824-D438-218598FAA982}"/>
              </a:ext>
            </a:extLst>
          </p:cNvPr>
          <p:cNvSpPr txBox="1"/>
          <p:nvPr/>
        </p:nvSpPr>
        <p:spPr>
          <a:xfrm>
            <a:off x="6325246" y="2413329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switchON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4EC208-F5D6-0CCD-1C22-25243F8EBBF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15306" y="2667245"/>
            <a:ext cx="1643254" cy="0"/>
          </a:xfrm>
          <a:prstGeom prst="straightConnector1">
            <a:avLst/>
          </a:prstGeom>
          <a:ln w="28575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64E69-536B-FFD3-F17E-F70E255AE505}"/>
              </a:ext>
            </a:extLst>
          </p:cNvPr>
          <p:cNvSpPr txBox="1"/>
          <p:nvPr/>
        </p:nvSpPr>
        <p:spPr>
          <a:xfrm>
            <a:off x="3011163" y="2721061"/>
            <a:ext cx="12311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867F4-A140-2E4D-9A91-33E49A380A96}"/>
              </a:ext>
            </a:extLst>
          </p:cNvPr>
          <p:cNvSpPr txBox="1"/>
          <p:nvPr/>
        </p:nvSpPr>
        <p:spPr>
          <a:xfrm>
            <a:off x="2958671" y="2354156"/>
            <a:ext cx="1336088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initializeManager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FE984B-4933-528B-9296-7780AF168F42}"/>
              </a:ext>
            </a:extLst>
          </p:cNvPr>
          <p:cNvGrpSpPr/>
          <p:nvPr/>
        </p:nvGrpSpPr>
        <p:grpSpPr>
          <a:xfrm>
            <a:off x="2789977" y="2626777"/>
            <a:ext cx="1675251" cy="80935"/>
            <a:chOff x="2783425" y="4358082"/>
            <a:chExt cx="2046017" cy="8490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B59A5-3385-73ED-5C3E-BB0F415C7BEB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06" y="4358082"/>
              <a:ext cx="2043636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FD47BB-040E-0929-1911-5F79A556E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425" y="4442984"/>
              <a:ext cx="2044820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8F9512-26FF-12DA-87BB-76CC9D5B94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789978" y="4090409"/>
            <a:ext cx="1682567" cy="2344"/>
          </a:xfrm>
          <a:prstGeom prst="straightConnector1">
            <a:avLst/>
          </a:prstGeom>
          <a:ln w="28575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07">
            <a:extLst>
              <a:ext uri="{FF2B5EF4-FFF2-40B4-BE49-F238E27FC236}">
                <a16:creationId xmlns:a16="http://schemas.microsoft.com/office/drawing/2014/main" id="{B828122A-A7B9-2B24-52D5-FD67792382AD}"/>
              </a:ext>
            </a:extLst>
          </p:cNvPr>
          <p:cNvSpPr/>
          <p:nvPr/>
        </p:nvSpPr>
        <p:spPr>
          <a:xfrm>
            <a:off x="4472545" y="3785021"/>
            <a:ext cx="1441128" cy="615464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STOPPED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65DBE-B069-FCAB-AA77-1EC4C08A896D}"/>
              </a:ext>
            </a:extLst>
          </p:cNvPr>
          <p:cNvSpPr txBox="1"/>
          <p:nvPr/>
        </p:nvSpPr>
        <p:spPr>
          <a:xfrm>
            <a:off x="6323046" y="3781708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switchON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ACD9B-31C8-BCB6-BE45-01D55E945C10}"/>
              </a:ext>
            </a:extLst>
          </p:cNvPr>
          <p:cNvSpPr txBox="1"/>
          <p:nvPr/>
        </p:nvSpPr>
        <p:spPr>
          <a:xfrm>
            <a:off x="6330413" y="4147434"/>
            <a:ext cx="85520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switchOFF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D921D2-79A9-84FD-F059-4F57DFC3C9AD}"/>
              </a:ext>
            </a:extLst>
          </p:cNvPr>
          <p:cNvSpPr txBox="1"/>
          <p:nvPr/>
        </p:nvSpPr>
        <p:spPr>
          <a:xfrm>
            <a:off x="3100219" y="4109114"/>
            <a:ext cx="1063323" cy="25391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 err="1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closeManager</a:t>
            </a:r>
            <a:r>
              <a:rPr lang="en-US" sz="105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CF6C9F-7E7A-3537-9D49-4425E37E03C8}"/>
              </a:ext>
            </a:extLst>
          </p:cNvPr>
          <p:cNvGrpSpPr/>
          <p:nvPr/>
        </p:nvGrpSpPr>
        <p:grpSpPr>
          <a:xfrm>
            <a:off x="5913673" y="4057043"/>
            <a:ext cx="1649260" cy="80935"/>
            <a:chOff x="2783425" y="4358082"/>
            <a:chExt cx="2046017" cy="8490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C09C94-0C92-3E00-0A60-E95D53D31BDB}"/>
                </a:ext>
              </a:extLst>
            </p:cNvPr>
            <p:cNvCxnSpPr>
              <a:cxnSpLocks/>
            </p:cNvCxnSpPr>
            <p:nvPr/>
          </p:nvCxnSpPr>
          <p:spPr>
            <a:xfrm>
              <a:off x="2785806" y="4358082"/>
              <a:ext cx="2043636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9A23CC-3961-DBB2-4ED1-826D21865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425" y="4442984"/>
              <a:ext cx="2044820" cy="0"/>
            </a:xfrm>
            <a:prstGeom prst="straightConnector1">
              <a:avLst/>
            </a:prstGeom>
            <a:ln w="28575">
              <a:solidFill>
                <a:srgbClr val="A9B1B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538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Theophane Boue</cp:lastModifiedBy>
  <cp:revision>34</cp:revision>
  <dcterms:created xsi:type="dcterms:W3CDTF">2020-03-27T17:08:41Z</dcterms:created>
  <dcterms:modified xsi:type="dcterms:W3CDTF">2025-06-18T08:42:00Z</dcterms:modified>
</cp:coreProperties>
</file>