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3" r:id="rId3"/>
    <p:sldId id="259" r:id="rId4"/>
    <p:sldId id="261" r:id="rId5"/>
    <p:sldId id="265" r:id="rId6"/>
    <p:sldId id="266" r:id="rId7"/>
    <p:sldId id="267" r:id="rId8"/>
    <p:sldId id="268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2" autoAdjust="0"/>
  </p:normalViewPr>
  <p:slideViewPr>
    <p:cSldViewPr snapToGrid="0">
      <p:cViewPr varScale="1">
        <p:scale>
          <a:sx n="104" d="100"/>
          <a:sy n="10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22/08/30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63722" y="4791740"/>
            <a:ext cx="7480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335184" y="3275139"/>
            <a:ext cx="7508570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4631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21070" y="22054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3001335"/>
            <a:ext cx="2790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9302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321071" y="18031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49117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95300" y="34125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63722" y="449530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295300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77164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35184" y="5727006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35184" y="6004005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77164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5977164" y="221821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295300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49117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49117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7716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49117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4C1ECD-D379-D99C-9215-98D1708BD7D2}"/>
              </a:ext>
            </a:extLst>
          </p:cNvPr>
          <p:cNvGrpSpPr/>
          <p:nvPr/>
        </p:nvGrpSpPr>
        <p:grpSpPr>
          <a:xfrm>
            <a:off x="393202" y="2545189"/>
            <a:ext cx="1809751" cy="276999"/>
            <a:chOff x="1181100" y="4410075"/>
            <a:chExt cx="1809751" cy="2769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292FF-5AD0-8187-2B55-9A0AD5507A5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ADF71E-B934-DE09-11DF-9214BD4C5FB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A9C23-5E18-74AF-1789-909F8B3319D1}"/>
              </a:ext>
            </a:extLst>
          </p:cNvPr>
          <p:cNvGrpSpPr/>
          <p:nvPr/>
        </p:nvGrpSpPr>
        <p:grpSpPr>
          <a:xfrm>
            <a:off x="393202" y="2917320"/>
            <a:ext cx="1809751" cy="276999"/>
            <a:chOff x="1181100" y="4410075"/>
            <a:chExt cx="1809751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16C7-2D7E-17EA-D51E-6575F7AA6C4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BAD9A-9EBB-4A43-1D01-662134EE068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37EDD24-829B-1FAD-C10E-DE54A764699A}"/>
              </a:ext>
            </a:extLst>
          </p:cNvPr>
          <p:cNvSpPr/>
          <p:nvPr/>
        </p:nvSpPr>
        <p:spPr>
          <a:xfrm>
            <a:off x="5436799" y="2831086"/>
            <a:ext cx="4227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Keep as is ?</a:t>
            </a:r>
          </a:p>
          <a:p>
            <a:pPr algn="ctr"/>
            <a:r>
              <a:rPr lang="en-US" sz="1200" dirty="0"/>
              <a:t>Cf other</a:t>
            </a:r>
          </a:p>
          <a:p>
            <a:pPr algn="ctr"/>
            <a:r>
              <a:rPr lang="en-US" sz="1200" dirty="0"/>
              <a:t>Check </a:t>
            </a:r>
            <a:r>
              <a:rPr lang="en-US" sz="1200" dirty="0" err="1"/>
              <a:t>microui</a:t>
            </a:r>
            <a:endParaRPr lang="en-US" sz="1200" dirty="0"/>
          </a:p>
          <a:p>
            <a:pPr algn="ctr"/>
            <a:r>
              <a:rPr lang="en-US" sz="1200" dirty="0"/>
              <a:t>XXXX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A revoir: le </a:t>
            </a:r>
            <a:r>
              <a:rPr lang="en-US" sz="1200" dirty="0" err="1"/>
              <a:t>bsp</a:t>
            </a:r>
            <a:r>
              <a:rPr lang="en-US" sz="1200" dirty="0"/>
              <a:t> a les </a:t>
            </a:r>
            <a:r>
              <a:rPr lang="en-US" sz="1200" dirty="0" err="1"/>
              <a:t>fichier</a:t>
            </a:r>
            <a:r>
              <a:rPr lang="en-US" sz="1200" dirty="0"/>
              <a:t> du </a:t>
            </a:r>
            <a:r>
              <a:rPr lang="en-US" sz="1200" dirty="0" err="1"/>
              <a:t>cco</a:t>
            </a:r>
            <a:r>
              <a:rPr lang="en-US" sz="1200" dirty="0"/>
              <a:t> </a:t>
            </a:r>
            <a:r>
              <a:rPr lang="en-US" sz="1200" dirty="0" err="1"/>
              <a:t>comme</a:t>
            </a:r>
            <a:r>
              <a:rPr lang="en-US" sz="1200" dirty="0"/>
              <a:t> </a:t>
            </a:r>
            <a:r>
              <a:rPr lang="en-US" sz="1200" dirty="0" err="1"/>
              <a:t>expliquer</a:t>
            </a:r>
            <a:r>
              <a:rPr lang="en-US" sz="1200" dirty="0"/>
              <a:t> dans display</a:t>
            </a: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LLVG_PATH_PAINTER_impl.h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5540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LLVG_XXX_PAINTER_impl.h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LLVG_XXX_PAINTER_vglite.c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5540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LLVG_FONT_PAINTER_impl.h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LLVG_FONT_PAINTER_freetype_vglite.c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241239" y="414959"/>
            <a:ext cx="3574770" cy="99636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5EBA8024-EE1D-6F41-C350-5445F9BDC8C5}"/>
              </a:ext>
            </a:extLst>
          </p:cNvPr>
          <p:cNvSpPr/>
          <p:nvPr/>
        </p:nvSpPr>
        <p:spPr>
          <a:xfrm>
            <a:off x="377873" y="508750"/>
            <a:ext cx="3307977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MicroUI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80595" y="148351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2039930" y="90633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362473" y="9177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62">
            <a:extLst>
              <a:ext uri="{FF2B5EF4-FFF2-40B4-BE49-F238E27FC236}">
                <a16:creationId xmlns:a16="http://schemas.microsoft.com/office/drawing/2014/main" id="{8786E8FF-A80C-0F99-1BE9-93FB9C435E86}"/>
              </a:ext>
            </a:extLst>
          </p:cNvPr>
          <p:cNvSpPr/>
          <p:nvPr/>
        </p:nvSpPr>
        <p:spPr>
          <a:xfrm>
            <a:off x="241240" y="1900162"/>
            <a:ext cx="3554383" cy="68860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B5A875-F06C-1D42-4DF3-93F11A9313FC}"/>
              </a:ext>
            </a:extLst>
          </p:cNvPr>
          <p:cNvSpPr/>
          <p:nvPr/>
        </p:nvSpPr>
        <p:spPr>
          <a:xfrm>
            <a:off x="181244" y="1602795"/>
            <a:ext cx="9871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19" name="Rounded Rectangle 29">
            <a:extLst>
              <a:ext uri="{FF2B5EF4-FFF2-40B4-BE49-F238E27FC236}">
                <a16:creationId xmlns:a16="http://schemas.microsoft.com/office/drawing/2014/main" id="{0632AD7E-A054-B479-BDA2-6C483FE72923}"/>
              </a:ext>
            </a:extLst>
          </p:cNvPr>
          <p:cNvSpPr/>
          <p:nvPr/>
        </p:nvSpPr>
        <p:spPr>
          <a:xfrm>
            <a:off x="322274" y="210711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ounded Rectangle 62">
            <a:extLst>
              <a:ext uri="{FF2B5EF4-FFF2-40B4-BE49-F238E27FC236}">
                <a16:creationId xmlns:a16="http://schemas.microsoft.com/office/drawing/2014/main" id="{DE8360EC-AA64-305D-0215-B33AF30A941A}"/>
              </a:ext>
            </a:extLst>
          </p:cNvPr>
          <p:cNvSpPr/>
          <p:nvPr/>
        </p:nvSpPr>
        <p:spPr>
          <a:xfrm>
            <a:off x="190122" y="3155882"/>
            <a:ext cx="3605501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F18086-824E-A703-FC23-6EBAEA7D91CA}"/>
              </a:ext>
            </a:extLst>
          </p:cNvPr>
          <p:cNvSpPr/>
          <p:nvPr/>
        </p:nvSpPr>
        <p:spPr>
          <a:xfrm>
            <a:off x="190122" y="2838104"/>
            <a:ext cx="144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26" name="Rounded Rectangle 29">
            <a:extLst>
              <a:ext uri="{FF2B5EF4-FFF2-40B4-BE49-F238E27FC236}">
                <a16:creationId xmlns:a16="http://schemas.microsoft.com/office/drawing/2014/main" id="{466FFA11-3BBD-8741-74DE-573D17C8283E}"/>
              </a:ext>
            </a:extLst>
          </p:cNvPr>
          <p:cNvSpPr/>
          <p:nvPr/>
        </p:nvSpPr>
        <p:spPr>
          <a:xfrm>
            <a:off x="319788" y="37140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ounded Rectangle 29">
            <a:extLst>
              <a:ext uri="{FF2B5EF4-FFF2-40B4-BE49-F238E27FC236}">
                <a16:creationId xmlns:a16="http://schemas.microsoft.com/office/drawing/2014/main" id="{15E09E67-79E2-2C6A-3D26-FBD2DDABB968}"/>
              </a:ext>
            </a:extLst>
          </p:cNvPr>
          <p:cNvSpPr/>
          <p:nvPr/>
        </p:nvSpPr>
        <p:spPr>
          <a:xfrm>
            <a:off x="2039930" y="370599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9">
            <a:extLst>
              <a:ext uri="{FF2B5EF4-FFF2-40B4-BE49-F238E27FC236}">
                <a16:creationId xmlns:a16="http://schemas.microsoft.com/office/drawing/2014/main" id="{F313829E-14CD-64E9-0555-F08438D5A1B8}"/>
              </a:ext>
            </a:extLst>
          </p:cNvPr>
          <p:cNvSpPr/>
          <p:nvPr/>
        </p:nvSpPr>
        <p:spPr>
          <a:xfrm>
            <a:off x="2039930" y="33038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98A865E1-3D72-FBF9-0CC0-A022F961B7DC}"/>
              </a:ext>
            </a:extLst>
          </p:cNvPr>
          <p:cNvSpPr/>
          <p:nvPr/>
        </p:nvSpPr>
        <p:spPr>
          <a:xfrm>
            <a:off x="4821162" y="414959"/>
            <a:ext cx="7047410" cy="1243733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3" name="Rounded Rectangle 15">
            <a:extLst>
              <a:ext uri="{FF2B5EF4-FFF2-40B4-BE49-F238E27FC236}">
                <a16:creationId xmlns:a16="http://schemas.microsoft.com/office/drawing/2014/main" id="{4D4AB83B-D07E-B8F0-94EB-D9F0BBFFCED0}"/>
              </a:ext>
            </a:extLst>
          </p:cNvPr>
          <p:cNvSpPr/>
          <p:nvPr/>
        </p:nvSpPr>
        <p:spPr>
          <a:xfrm>
            <a:off x="4935389" y="520551"/>
            <a:ext cx="677162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MicroVG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F7DD26-5D12-7DC4-8801-30DB2AD86285}"/>
              </a:ext>
            </a:extLst>
          </p:cNvPr>
          <p:cNvSpPr/>
          <p:nvPr/>
        </p:nvSpPr>
        <p:spPr>
          <a:xfrm>
            <a:off x="4841548" y="126831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38" name="Rounded Rectangle 12">
            <a:extLst>
              <a:ext uri="{FF2B5EF4-FFF2-40B4-BE49-F238E27FC236}">
                <a16:creationId xmlns:a16="http://schemas.microsoft.com/office/drawing/2014/main" id="{371727AE-BF04-55FF-1D72-EBF8C8264A36}"/>
              </a:ext>
            </a:extLst>
          </p:cNvPr>
          <p:cNvSpPr/>
          <p:nvPr/>
        </p:nvSpPr>
        <p:spPr>
          <a:xfrm>
            <a:off x="4935390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9" name="Rounded Rectangle 17">
            <a:extLst>
              <a:ext uri="{FF2B5EF4-FFF2-40B4-BE49-F238E27FC236}">
                <a16:creationId xmlns:a16="http://schemas.microsoft.com/office/drawing/2014/main" id="{1B38D94B-B3A9-63F5-8479-AFE3274D0834}"/>
              </a:ext>
            </a:extLst>
          </p:cNvPr>
          <p:cNvSpPr/>
          <p:nvPr/>
        </p:nvSpPr>
        <p:spPr>
          <a:xfrm>
            <a:off x="7519465" y="12463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0" name="Rounded Rectangle 28">
            <a:extLst>
              <a:ext uri="{FF2B5EF4-FFF2-40B4-BE49-F238E27FC236}">
                <a16:creationId xmlns:a16="http://schemas.microsoft.com/office/drawing/2014/main" id="{1B757525-1549-E856-CC77-E0654CE71D18}"/>
              </a:ext>
            </a:extLst>
          </p:cNvPr>
          <p:cNvSpPr/>
          <p:nvPr/>
        </p:nvSpPr>
        <p:spPr>
          <a:xfrm>
            <a:off x="6645837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1" name="Rounded Rectangle 39">
            <a:extLst>
              <a:ext uri="{FF2B5EF4-FFF2-40B4-BE49-F238E27FC236}">
                <a16:creationId xmlns:a16="http://schemas.microsoft.com/office/drawing/2014/main" id="{518FCAF3-72A8-FABD-A825-C1820824307C}"/>
              </a:ext>
            </a:extLst>
          </p:cNvPr>
          <p:cNvSpPr/>
          <p:nvPr/>
        </p:nvSpPr>
        <p:spPr>
          <a:xfrm>
            <a:off x="8356284" y="8803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2" name="Rounded Rectangle 28">
            <a:extLst>
              <a:ext uri="{FF2B5EF4-FFF2-40B4-BE49-F238E27FC236}">
                <a16:creationId xmlns:a16="http://schemas.microsoft.com/office/drawing/2014/main" id="{E1B0CDEF-3A5E-4F59-33B0-1020C81E7345}"/>
              </a:ext>
            </a:extLst>
          </p:cNvPr>
          <p:cNvSpPr/>
          <p:nvPr/>
        </p:nvSpPr>
        <p:spPr>
          <a:xfrm>
            <a:off x="10061091" y="8864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ounded Rectangle 17">
            <a:extLst>
              <a:ext uri="{FF2B5EF4-FFF2-40B4-BE49-F238E27FC236}">
                <a16:creationId xmlns:a16="http://schemas.microsoft.com/office/drawing/2014/main" id="{3242C90B-3D05-FA24-2170-C4A655A9CDF6}"/>
              </a:ext>
            </a:extLst>
          </p:cNvPr>
          <p:cNvSpPr/>
          <p:nvPr/>
        </p:nvSpPr>
        <p:spPr>
          <a:xfrm>
            <a:off x="9264943" y="12442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E295858B-C3FC-ADA1-074B-B616EBE7B456}"/>
              </a:ext>
            </a:extLst>
          </p:cNvPr>
          <p:cNvSpPr/>
          <p:nvPr/>
        </p:nvSpPr>
        <p:spPr>
          <a:xfrm>
            <a:off x="4841549" y="2283477"/>
            <a:ext cx="7027024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A0564C6-487E-1712-7DED-8D72158EDE34}"/>
              </a:ext>
            </a:extLst>
          </p:cNvPr>
          <p:cNvSpPr/>
          <p:nvPr/>
        </p:nvSpPr>
        <p:spPr>
          <a:xfrm>
            <a:off x="4841548" y="1938798"/>
            <a:ext cx="1031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56" name="Rounded Rectangle 29">
            <a:extLst>
              <a:ext uri="{FF2B5EF4-FFF2-40B4-BE49-F238E27FC236}">
                <a16:creationId xmlns:a16="http://schemas.microsoft.com/office/drawing/2014/main" id="{89188CAA-B96D-E326-3AE4-AD1A773C2182}"/>
              </a:ext>
            </a:extLst>
          </p:cNvPr>
          <p:cNvSpPr/>
          <p:nvPr/>
        </p:nvSpPr>
        <p:spPr>
          <a:xfrm>
            <a:off x="4935390" y="240555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7" name="Rounded Rectangle 40">
            <a:extLst>
              <a:ext uri="{FF2B5EF4-FFF2-40B4-BE49-F238E27FC236}">
                <a16:creationId xmlns:a16="http://schemas.microsoft.com/office/drawing/2014/main" id="{57CB6D9A-8A91-50BA-21A5-B38917022706}"/>
              </a:ext>
            </a:extLst>
          </p:cNvPr>
          <p:cNvSpPr/>
          <p:nvPr/>
        </p:nvSpPr>
        <p:spPr>
          <a:xfrm>
            <a:off x="6626509" y="24141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8" name="Rounded Rectangle 17">
            <a:extLst>
              <a:ext uri="{FF2B5EF4-FFF2-40B4-BE49-F238E27FC236}">
                <a16:creationId xmlns:a16="http://schemas.microsoft.com/office/drawing/2014/main" id="{5E7EA3D8-42AD-88AF-505E-79513B76E2AB}"/>
              </a:ext>
            </a:extLst>
          </p:cNvPr>
          <p:cNvSpPr/>
          <p:nvPr/>
        </p:nvSpPr>
        <p:spPr>
          <a:xfrm>
            <a:off x="6625939" y="280659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39">
            <a:extLst>
              <a:ext uri="{FF2B5EF4-FFF2-40B4-BE49-F238E27FC236}">
                <a16:creationId xmlns:a16="http://schemas.microsoft.com/office/drawing/2014/main" id="{B6BE04CA-2A51-41B7-CD5A-B67676810361}"/>
              </a:ext>
            </a:extLst>
          </p:cNvPr>
          <p:cNvSpPr/>
          <p:nvPr/>
        </p:nvSpPr>
        <p:spPr>
          <a:xfrm>
            <a:off x="8342425" y="241988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60" name="Rounded Rectangle 17">
            <a:extLst>
              <a:ext uri="{FF2B5EF4-FFF2-40B4-BE49-F238E27FC236}">
                <a16:creationId xmlns:a16="http://schemas.microsoft.com/office/drawing/2014/main" id="{81E5AB87-2043-9831-0E80-58F5F4AF4616}"/>
              </a:ext>
            </a:extLst>
          </p:cNvPr>
          <p:cNvSpPr/>
          <p:nvPr/>
        </p:nvSpPr>
        <p:spPr>
          <a:xfrm>
            <a:off x="8358032" y="280659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ounded Rectangle 28">
            <a:extLst>
              <a:ext uri="{FF2B5EF4-FFF2-40B4-BE49-F238E27FC236}">
                <a16:creationId xmlns:a16="http://schemas.microsoft.com/office/drawing/2014/main" id="{D7E8124E-6335-9C26-41EC-ED7540B4B908}"/>
              </a:ext>
            </a:extLst>
          </p:cNvPr>
          <p:cNvSpPr/>
          <p:nvPr/>
        </p:nvSpPr>
        <p:spPr>
          <a:xfrm>
            <a:off x="10033544" y="24250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2" name="Rounded Rectangle 62">
            <a:extLst>
              <a:ext uri="{FF2B5EF4-FFF2-40B4-BE49-F238E27FC236}">
                <a16:creationId xmlns:a16="http://schemas.microsoft.com/office/drawing/2014/main" id="{8EC9A22D-A1D8-F5B5-CA32-F029F2D7DEB0}"/>
              </a:ext>
            </a:extLst>
          </p:cNvPr>
          <p:cNvSpPr/>
          <p:nvPr/>
        </p:nvSpPr>
        <p:spPr>
          <a:xfrm>
            <a:off x="4835360" y="3757195"/>
            <a:ext cx="7027024" cy="58917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473EA5-11F3-929F-1B9C-809FCA6C2146}"/>
              </a:ext>
            </a:extLst>
          </p:cNvPr>
          <p:cNvSpPr/>
          <p:nvPr/>
        </p:nvSpPr>
        <p:spPr>
          <a:xfrm>
            <a:off x="4748763" y="3458544"/>
            <a:ext cx="1486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68" name="Rounded Rectangle 47">
            <a:extLst>
              <a:ext uri="{FF2B5EF4-FFF2-40B4-BE49-F238E27FC236}">
                <a16:creationId xmlns:a16="http://schemas.microsoft.com/office/drawing/2014/main" id="{48EFB328-9F73-F6F8-F103-0BD1C861EA32}"/>
              </a:ext>
            </a:extLst>
          </p:cNvPr>
          <p:cNvSpPr/>
          <p:nvPr/>
        </p:nvSpPr>
        <p:spPr>
          <a:xfrm>
            <a:off x="6624402" y="385800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9" name="Rounded Rectangle 48">
            <a:extLst>
              <a:ext uri="{FF2B5EF4-FFF2-40B4-BE49-F238E27FC236}">
                <a16:creationId xmlns:a16="http://schemas.microsoft.com/office/drawing/2014/main" id="{637889FB-82F3-1029-4E00-B52689B97FA9}"/>
              </a:ext>
            </a:extLst>
          </p:cNvPr>
          <p:cNvSpPr/>
          <p:nvPr/>
        </p:nvSpPr>
        <p:spPr>
          <a:xfrm>
            <a:off x="10075186" y="386557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0" name="Rounded Rectangle 47">
            <a:extLst>
              <a:ext uri="{FF2B5EF4-FFF2-40B4-BE49-F238E27FC236}">
                <a16:creationId xmlns:a16="http://schemas.microsoft.com/office/drawing/2014/main" id="{189F5334-10DA-10EE-61FE-199E3E7E89D1}"/>
              </a:ext>
            </a:extLst>
          </p:cNvPr>
          <p:cNvSpPr/>
          <p:nvPr/>
        </p:nvSpPr>
        <p:spPr>
          <a:xfrm>
            <a:off x="8349794" y="387101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ounded Rectangle 62">
            <a:extLst>
              <a:ext uri="{FF2B5EF4-FFF2-40B4-BE49-F238E27FC236}">
                <a16:creationId xmlns:a16="http://schemas.microsoft.com/office/drawing/2014/main" id="{CF9EAFF4-A8E5-A7DC-1A53-0E9A5D795322}"/>
              </a:ext>
            </a:extLst>
          </p:cNvPr>
          <p:cNvSpPr/>
          <p:nvPr/>
        </p:nvSpPr>
        <p:spPr>
          <a:xfrm>
            <a:off x="7768857" y="5580789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14FFB-2210-1AE4-EBED-155DC4AFCDD7}"/>
              </a:ext>
            </a:extLst>
          </p:cNvPr>
          <p:cNvSpPr/>
          <p:nvPr/>
        </p:nvSpPr>
        <p:spPr>
          <a:xfrm>
            <a:off x="7768857" y="5758444"/>
            <a:ext cx="73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Freetype</a:t>
            </a:r>
            <a:endParaRPr lang="en-US" sz="1200" dirty="0"/>
          </a:p>
        </p:txBody>
      </p:sp>
      <p:sp>
        <p:nvSpPr>
          <p:cNvPr id="74" name="Rounded Rectangle 12">
            <a:extLst>
              <a:ext uri="{FF2B5EF4-FFF2-40B4-BE49-F238E27FC236}">
                <a16:creationId xmlns:a16="http://schemas.microsoft.com/office/drawing/2014/main" id="{63070945-0D3D-1AA8-A4A7-4F9FA381700E}"/>
              </a:ext>
            </a:extLst>
          </p:cNvPr>
          <p:cNvSpPr/>
          <p:nvPr/>
        </p:nvSpPr>
        <p:spPr>
          <a:xfrm>
            <a:off x="10222652" y="61086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78" name="Rounded Rectangle 62">
            <a:extLst>
              <a:ext uri="{FF2B5EF4-FFF2-40B4-BE49-F238E27FC236}">
                <a16:creationId xmlns:a16="http://schemas.microsoft.com/office/drawing/2014/main" id="{EBCDFE4B-9AB2-38D8-4F46-3C4138291E7A}"/>
              </a:ext>
            </a:extLst>
          </p:cNvPr>
          <p:cNvSpPr/>
          <p:nvPr/>
        </p:nvSpPr>
        <p:spPr>
          <a:xfrm>
            <a:off x="7545405" y="6703462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EE6A8-B7B4-3AE6-A502-DC4234A0E79E}"/>
              </a:ext>
            </a:extLst>
          </p:cNvPr>
          <p:cNvSpPr/>
          <p:nvPr/>
        </p:nvSpPr>
        <p:spPr>
          <a:xfrm>
            <a:off x="7941107" y="6881117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Harfbuzz</a:t>
            </a:r>
            <a:endParaRPr lang="en-US" sz="1200" dirty="0"/>
          </a:p>
        </p:txBody>
      </p:sp>
      <p:sp>
        <p:nvSpPr>
          <p:cNvPr id="80" name="Rounded Rectangle 12">
            <a:extLst>
              <a:ext uri="{FF2B5EF4-FFF2-40B4-BE49-F238E27FC236}">
                <a16:creationId xmlns:a16="http://schemas.microsoft.com/office/drawing/2014/main" id="{2D5082CB-5901-D82B-AED0-B77C7A151C35}"/>
              </a:ext>
            </a:extLst>
          </p:cNvPr>
          <p:cNvSpPr/>
          <p:nvPr/>
        </p:nvSpPr>
        <p:spPr>
          <a:xfrm>
            <a:off x="9958371" y="71845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6C4EECC-703F-B3D7-B7E0-32987A465A68}"/>
              </a:ext>
            </a:extLst>
          </p:cNvPr>
          <p:cNvCxnSpPr>
            <a:stCxn id="32" idx="1"/>
            <a:endCxn id="4" idx="3"/>
          </p:cNvCxnSpPr>
          <p:nvPr/>
        </p:nvCxnSpPr>
        <p:spPr>
          <a:xfrm flipH="1" flipV="1">
            <a:off x="3816009" y="913139"/>
            <a:ext cx="1005153" cy="123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6B2B521-A054-9034-C7DF-15E9456C66C8}"/>
              </a:ext>
            </a:extLst>
          </p:cNvPr>
          <p:cNvCxnSpPr>
            <a:cxnSpLocks/>
            <a:stCxn id="19" idx="0"/>
            <a:endCxn id="11" idx="2"/>
          </p:cNvCxnSpPr>
          <p:nvPr/>
        </p:nvCxnSpPr>
        <p:spPr>
          <a:xfrm flipV="1">
            <a:off x="1145234" y="1205757"/>
            <a:ext cx="40199" cy="901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ECD8EA3-FBB2-158D-B9AC-ED0F2604EDEA}"/>
              </a:ext>
            </a:extLst>
          </p:cNvPr>
          <p:cNvCxnSpPr>
            <a:cxnSpLocks/>
            <a:stCxn id="29" idx="0"/>
            <a:endCxn id="10" idx="2"/>
          </p:cNvCxnSpPr>
          <p:nvPr/>
        </p:nvCxnSpPr>
        <p:spPr>
          <a:xfrm flipV="1">
            <a:off x="2862890" y="1194339"/>
            <a:ext cx="0" cy="2109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81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291115" y="425349"/>
            <a:ext cx="1887202" cy="165202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241239" y="414959"/>
            <a:ext cx="1889402" cy="166241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5EBA8024-EE1D-6F41-C350-5445F9BDC8C5}"/>
              </a:ext>
            </a:extLst>
          </p:cNvPr>
          <p:cNvSpPr/>
          <p:nvPr/>
        </p:nvSpPr>
        <p:spPr>
          <a:xfrm>
            <a:off x="377874" y="508750"/>
            <a:ext cx="16305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MicroUI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80595" y="148351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362473" y="1673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362473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2" name="Rounded Rectangle 62">
            <a:extLst>
              <a:ext uri="{FF2B5EF4-FFF2-40B4-BE49-F238E27FC236}">
                <a16:creationId xmlns:a16="http://schemas.microsoft.com/office/drawing/2014/main" id="{CF9EAFF4-A8E5-A7DC-1A53-0E9A5D795322}"/>
              </a:ext>
            </a:extLst>
          </p:cNvPr>
          <p:cNvSpPr/>
          <p:nvPr/>
        </p:nvSpPr>
        <p:spPr>
          <a:xfrm>
            <a:off x="9105950" y="796750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3414FFB-2210-1AE4-EBED-155DC4AFCDD7}"/>
              </a:ext>
            </a:extLst>
          </p:cNvPr>
          <p:cNvSpPr/>
          <p:nvPr/>
        </p:nvSpPr>
        <p:spPr>
          <a:xfrm>
            <a:off x="9788148" y="5393778"/>
            <a:ext cx="73642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Freetype</a:t>
            </a:r>
            <a:endParaRPr lang="en-US" sz="1200" dirty="0"/>
          </a:p>
        </p:txBody>
      </p:sp>
      <p:sp>
        <p:nvSpPr>
          <p:cNvPr id="74" name="Rounded Rectangle 12">
            <a:extLst>
              <a:ext uri="{FF2B5EF4-FFF2-40B4-BE49-F238E27FC236}">
                <a16:creationId xmlns:a16="http://schemas.microsoft.com/office/drawing/2014/main" id="{63070945-0D3D-1AA8-A4A7-4F9FA381700E}"/>
              </a:ext>
            </a:extLst>
          </p:cNvPr>
          <p:cNvSpPr/>
          <p:nvPr/>
        </p:nvSpPr>
        <p:spPr>
          <a:xfrm>
            <a:off x="10222652" y="610861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78" name="Rounded Rectangle 62">
            <a:extLst>
              <a:ext uri="{FF2B5EF4-FFF2-40B4-BE49-F238E27FC236}">
                <a16:creationId xmlns:a16="http://schemas.microsoft.com/office/drawing/2014/main" id="{EBCDFE4B-9AB2-38D8-4F46-3C4138291E7A}"/>
              </a:ext>
            </a:extLst>
          </p:cNvPr>
          <p:cNvSpPr/>
          <p:nvPr/>
        </p:nvSpPr>
        <p:spPr>
          <a:xfrm>
            <a:off x="7545405" y="6703462"/>
            <a:ext cx="4287915" cy="90930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85EE6A8-B7B4-3AE6-A502-DC4234A0E79E}"/>
              </a:ext>
            </a:extLst>
          </p:cNvPr>
          <p:cNvSpPr/>
          <p:nvPr/>
        </p:nvSpPr>
        <p:spPr>
          <a:xfrm>
            <a:off x="7941107" y="6881117"/>
            <a:ext cx="73609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 err="1"/>
              <a:t>Harfbuzz</a:t>
            </a:r>
            <a:endParaRPr lang="en-US" sz="1200" dirty="0"/>
          </a:p>
        </p:txBody>
      </p:sp>
      <p:sp>
        <p:nvSpPr>
          <p:cNvPr id="80" name="Rounded Rectangle 12">
            <a:extLst>
              <a:ext uri="{FF2B5EF4-FFF2-40B4-BE49-F238E27FC236}">
                <a16:creationId xmlns:a16="http://schemas.microsoft.com/office/drawing/2014/main" id="{2D5082CB-5901-D82B-AED0-B77C7A151C35}"/>
              </a:ext>
            </a:extLst>
          </p:cNvPr>
          <p:cNvSpPr/>
          <p:nvPr/>
        </p:nvSpPr>
        <p:spPr>
          <a:xfrm>
            <a:off x="9958371" y="71845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[…]</a:t>
            </a: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267277" y="425350"/>
            <a:ext cx="1887202" cy="165202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267277" y="148350"/>
            <a:ext cx="9871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387918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291115" y="137960"/>
            <a:ext cx="14420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4411756" y="50875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4411756" y="107171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411756" y="1673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80595" y="2671200"/>
            <a:ext cx="1887202" cy="381889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ounded Rectangle 15">
            <a:extLst>
              <a:ext uri="{FF2B5EF4-FFF2-40B4-BE49-F238E27FC236}">
                <a16:creationId xmlns:a16="http://schemas.microsoft.com/office/drawing/2014/main" id="{9625ECB4-703A-2FD5-590A-6A2496A87691}"/>
              </a:ext>
            </a:extLst>
          </p:cNvPr>
          <p:cNvSpPr/>
          <p:nvPr/>
        </p:nvSpPr>
        <p:spPr>
          <a:xfrm>
            <a:off x="362473" y="2877946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tx2"/>
                </a:solidFill>
              </a:rPr>
              <a:t>MicroVG</a:t>
            </a:r>
            <a:endParaRPr lang="en-US" sz="1200" dirty="0">
              <a:solidFill>
                <a:schemeClr val="tx2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80595" y="2377213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355348" y="34136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362473" y="518457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355348" y="37869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355348" y="416178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355005" y="453665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64A3335-D84B-24E2-E127-1840C1931814}"/>
              </a:ext>
            </a:extLst>
          </p:cNvPr>
          <p:cNvSpPr/>
          <p:nvPr/>
        </p:nvSpPr>
        <p:spPr>
          <a:xfrm>
            <a:off x="362473" y="554981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267277" y="2654211"/>
            <a:ext cx="1887202" cy="383588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267277" y="2376458"/>
            <a:ext cx="10317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384790" y="341060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381638" y="37869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2381638" y="520762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381638" y="416178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2381638" y="558078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381638" y="452439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6298958" y="414959"/>
            <a:ext cx="1887202" cy="607513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6282168" y="106181"/>
            <a:ext cx="148668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CCO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6419599" y="520396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10075186" y="386557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4" name="Rounded Rectangle 47">
            <a:extLst>
              <a:ext uri="{FF2B5EF4-FFF2-40B4-BE49-F238E27FC236}">
                <a16:creationId xmlns:a16="http://schemas.microsoft.com/office/drawing/2014/main" id="{8A93220A-2EF7-2487-B135-3C8F5A8E9DEC}"/>
              </a:ext>
            </a:extLst>
          </p:cNvPr>
          <p:cNvSpPr/>
          <p:nvPr/>
        </p:nvSpPr>
        <p:spPr>
          <a:xfrm>
            <a:off x="6419599" y="560344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61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2">
            <a:extLst>
              <a:ext uri="{FF2B5EF4-FFF2-40B4-BE49-F238E27FC236}">
                <a16:creationId xmlns:a16="http://schemas.microsoft.com/office/drawing/2014/main" id="{AA9A0801-3292-173F-A4DC-91210479254F}"/>
              </a:ext>
            </a:extLst>
          </p:cNvPr>
          <p:cNvSpPr/>
          <p:nvPr/>
        </p:nvSpPr>
        <p:spPr>
          <a:xfrm>
            <a:off x="162506" y="4886670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15315" y="4649490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0" name="Rounded Rectangle 19">
            <a:extLst>
              <a:ext uri="{FF2B5EF4-FFF2-40B4-BE49-F238E27FC236}">
                <a16:creationId xmlns:a16="http://schemas.microsoft.com/office/drawing/2014/main" id="{7BE5A21C-B0B5-1A1F-CE65-55BE61AF62B5}"/>
              </a:ext>
            </a:extLst>
          </p:cNvPr>
          <p:cNvSpPr/>
          <p:nvPr/>
        </p:nvSpPr>
        <p:spPr>
          <a:xfrm>
            <a:off x="291036" y="542184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503463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264121" y="4932758"/>
            <a:ext cx="1887202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259463" y="4628542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384762" y="501939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747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1036" y="2810510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91036" y="3292165"/>
            <a:ext cx="1645920" cy="346952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063559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243842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5" name="Rounded Rectangle 17">
            <a:extLst>
              <a:ext uri="{FF2B5EF4-FFF2-40B4-BE49-F238E27FC236}">
                <a16:creationId xmlns:a16="http://schemas.microsoft.com/office/drawing/2014/main" id="{964A3335-D84B-24E2-E127-1840C1931814}"/>
              </a:ext>
            </a:extLst>
          </p:cNvPr>
          <p:cNvSpPr/>
          <p:nvPr/>
        </p:nvSpPr>
        <p:spPr>
          <a:xfrm>
            <a:off x="291036" y="3716361"/>
            <a:ext cx="1645920" cy="37413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8"/>
            <a:ext cx="3828088" cy="17730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72663" y="281051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0635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063559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2789201" y="24384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0" name="Rounded Rectangle 17">
            <a:extLst>
              <a:ext uri="{FF2B5EF4-FFF2-40B4-BE49-F238E27FC236}">
                <a16:creationId xmlns:a16="http://schemas.microsoft.com/office/drawing/2014/main" id="{52F7C4F3-74D6-2336-37D7-F172D57A6CDF}"/>
              </a:ext>
            </a:extLst>
          </p:cNvPr>
          <p:cNvSpPr/>
          <p:nvPr/>
        </p:nvSpPr>
        <p:spPr>
          <a:xfrm>
            <a:off x="4676403" y="2438426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075521" y="3059572"/>
            <a:ext cx="1887202" cy="120394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075521" y="2804402"/>
            <a:ext cx="182466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MicroVG-VGLite</a:t>
            </a:r>
            <a:endParaRPr lang="en-US" sz="1200" dirty="0"/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196162" y="3292165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LLVG_PATH_PAINTER_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5" name="Rounded Rectangle 48">
            <a:extLst>
              <a:ext uri="{FF2B5EF4-FFF2-40B4-BE49-F238E27FC236}">
                <a16:creationId xmlns:a16="http://schemas.microsoft.com/office/drawing/2014/main" id="{DC7B4017-597C-8AFF-4BDE-CD325BD76370}"/>
              </a:ext>
            </a:extLst>
          </p:cNvPr>
          <p:cNvSpPr/>
          <p:nvPr/>
        </p:nvSpPr>
        <p:spPr>
          <a:xfrm>
            <a:off x="7196162" y="3744891"/>
            <a:ext cx="1645920" cy="3456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>
                <a:solidFill>
                  <a:schemeClr val="bg1"/>
                </a:solidFill>
              </a:rPr>
              <a:t>LLVG_FONT_PAINTER_</a:t>
            </a:r>
          </a:p>
          <a:p>
            <a:pPr algn="ctr"/>
            <a:r>
              <a:rPr lang="en-US" sz="1100" dirty="0" err="1">
                <a:solidFill>
                  <a:schemeClr val="bg1"/>
                </a:solidFill>
              </a:rPr>
              <a:t>freetype_vglite.c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1936956" y="5178636"/>
            <a:ext cx="447806" cy="5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>
            <a:off x="1936956" y="2954510"/>
            <a:ext cx="83570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>
            <a:off x="1936956" y="2207559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2582426"/>
            <a:ext cx="852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55" idx="1"/>
            <a:endCxn id="35" idx="3"/>
          </p:cNvCxnSpPr>
          <p:nvPr/>
        </p:nvCxnSpPr>
        <p:spPr>
          <a:xfrm flipH="1" flipV="1">
            <a:off x="1936956" y="3903426"/>
            <a:ext cx="5259206" cy="14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54" idx="1"/>
            <a:endCxn id="23" idx="3"/>
          </p:cNvCxnSpPr>
          <p:nvPr/>
        </p:nvCxnSpPr>
        <p:spPr>
          <a:xfrm flipH="1">
            <a:off x="1936956" y="3464965"/>
            <a:ext cx="5259206" cy="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54" idx="1"/>
            <a:endCxn id="50" idx="3"/>
          </p:cNvCxnSpPr>
          <p:nvPr/>
        </p:nvCxnSpPr>
        <p:spPr>
          <a:xfrm flipH="1" flipV="1">
            <a:off x="6322323" y="2582426"/>
            <a:ext cx="873839" cy="88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313409" y="5307396"/>
            <a:ext cx="4007166" cy="1273820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313409" y="5049442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MicroUI-VGLite</a:t>
            </a:r>
            <a:endParaRPr lang="en-US" sz="1200" dirty="0"/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476181" y="5795159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29">
            <a:extLst>
              <a:ext uri="{FF2B5EF4-FFF2-40B4-BE49-F238E27FC236}">
                <a16:creationId xmlns:a16="http://schemas.microsoft.com/office/drawing/2014/main" id="{225046AC-EE0E-D84F-5910-3FA29B4BC67F}"/>
              </a:ext>
            </a:extLst>
          </p:cNvPr>
          <p:cNvSpPr/>
          <p:nvPr/>
        </p:nvSpPr>
        <p:spPr>
          <a:xfrm>
            <a:off x="6476181" y="6154357"/>
            <a:ext cx="1645920" cy="2880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397320" y="542184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drawing_vglite.c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397320" y="579515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display_vglite.c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ounded Rectangle 29">
            <a:extLst>
              <a:ext uri="{FF2B5EF4-FFF2-40B4-BE49-F238E27FC236}">
                <a16:creationId xmlns:a16="http://schemas.microsoft.com/office/drawing/2014/main" id="{F0100BDB-F62D-EF14-CD74-FAC87EBFD6BA}"/>
              </a:ext>
            </a:extLst>
          </p:cNvPr>
          <p:cNvSpPr/>
          <p:nvPr/>
        </p:nvSpPr>
        <p:spPr>
          <a:xfrm>
            <a:off x="4397320" y="615435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vglite_path.c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1CF6D3F-D3EF-9BD5-4A3F-59275D124A9E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>
            <a:off x="6043240" y="6298357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49892" y="5939159"/>
            <a:ext cx="4262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316992" y="4263513"/>
            <a:ext cx="1702130" cy="1043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DC055C7A-1B5A-C412-A406-99B4E94108EA}"/>
              </a:ext>
            </a:extLst>
          </p:cNvPr>
          <p:cNvCxnSpPr>
            <a:cxnSpLocks/>
            <a:stCxn id="54" idx="1"/>
            <a:endCxn id="48" idx="3"/>
          </p:cNvCxnSpPr>
          <p:nvPr/>
        </p:nvCxnSpPr>
        <p:spPr>
          <a:xfrm flipH="1" flipV="1">
            <a:off x="6322323" y="2207559"/>
            <a:ext cx="873839" cy="12574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195827" y="6170286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4" idx="0"/>
          </p:cNvCxnSpPr>
          <p:nvPr/>
        </p:nvCxnSpPr>
        <p:spPr>
          <a:xfrm flipH="1">
            <a:off x="1097372" y="4265120"/>
            <a:ext cx="16625" cy="621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320575" y="4598223"/>
            <a:ext cx="1607304" cy="1346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8962723" y="3661543"/>
            <a:ext cx="965156" cy="93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8962723" y="2314301"/>
            <a:ext cx="983395" cy="1347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207559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E8AAC24-E1EE-F52E-9EA2-B9B386DAB0B7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4435121" y="25824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1"/>
            <a:endCxn id="10" idx="3"/>
          </p:cNvCxnSpPr>
          <p:nvPr/>
        </p:nvCxnSpPr>
        <p:spPr>
          <a:xfrm flipH="1">
            <a:off x="1936956" y="5565846"/>
            <a:ext cx="24603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5568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Vivante</a:t>
              </a:r>
              <a:r>
                <a:rPr lang="en-US" sz="1200" dirty="0"/>
                <a:t> </a:t>
              </a:r>
              <a:r>
                <a:rPr lang="en-US" sz="1200" dirty="0" err="1"/>
                <a:t>VGLite</a:t>
              </a:r>
              <a:endParaRPr lang="en-US" sz="1200" dirty="0"/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813</Words>
  <Application>Microsoft Office PowerPoint</Application>
  <PresentationFormat>Widescreen</PresentationFormat>
  <Paragraphs>176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71</cp:revision>
  <dcterms:created xsi:type="dcterms:W3CDTF">2020-03-20T16:33:07Z</dcterms:created>
  <dcterms:modified xsi:type="dcterms:W3CDTF">2022-08-30T13:54:00Z</dcterms:modified>
</cp:coreProperties>
</file>