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997" y="-12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D138-F76C-4C70-A0C6-7223F3AF6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12C25-9D74-4A85-8327-EE906960A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8879-C638-4C61-B669-F350143A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B37-5C61-4F92-8355-6E69DDD2CE8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DE879-8F09-4C14-81D5-3A7AB957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64EAE-276D-49E7-973D-E4BBF8B9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163A-F131-4250-91A2-F819BA9C5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80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88BD-B281-440A-B48C-14EAFCCC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B08D5-A745-4F5D-9476-6FA8216F9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D999C-C5CF-4179-9D20-5189D1D2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B37-5C61-4F92-8355-6E69DDD2CE8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2EE0-76B0-4D42-84BD-EC23D2D0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A00C5-7D02-4FAA-B45A-E2A9B4E5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163A-F131-4250-91A2-F819BA9C5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6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E2C18-E5BA-4C9B-9177-E1A692F3C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0CC54-4BBF-483E-B73F-7A7CD19C0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796BE-2617-4082-BAC3-229AD82D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B37-5C61-4F92-8355-6E69DDD2CE8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B4479-7A9B-4BD6-87F5-12F3443D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3D20C-4B20-4A3A-B96B-478F1AF9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163A-F131-4250-91A2-F819BA9C5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88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A26E-F510-4968-9B33-85F1BAE0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DE642-A13E-4089-BAE1-1B9ABCEF9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CFCBC-8671-448A-A54F-300E646A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B37-5C61-4F92-8355-6E69DDD2CE8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7A5E8-CEFF-4BD8-871D-40F5D0FD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9926-7A35-4304-934A-85E7E398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163A-F131-4250-91A2-F819BA9C5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34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0C69-B2F8-4C05-91F6-27FF40D2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717A-1294-4870-BDC5-B7787BDD1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5CC9-9435-496E-91CE-A1BD7DCC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B37-5C61-4F92-8355-6E69DDD2CE8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3CB3E-CA2E-4103-98F7-6BAC7B10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AEAAA-0C74-4C8A-B87D-85B9765F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163A-F131-4250-91A2-F819BA9C5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4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4D3F-DDF3-4E8A-9B1A-91179A4C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4DFC-8401-44C4-82EB-DAE7F95B5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20D9C-164A-47A9-B675-B446D8DBE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BBA62-7FE1-4043-A0E9-9E832EF4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B37-5C61-4F92-8355-6E69DDD2CE8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FD493-40A0-4F48-844B-D0981C8A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21CD6-4E62-41F6-BD74-79101F25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163A-F131-4250-91A2-F819BA9C5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0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30DC-A331-4E99-9119-51DF3064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D88A8-A7B5-41BA-B8A0-74D9DAC03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A345D-DBFF-48AE-B66A-74BC58D0F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0E941-678B-4BB1-8D23-AB01BA3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3645C-AD15-4635-BA2E-07648AC47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7B030-C416-43F7-82EE-DAF68AD2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B37-5C61-4F92-8355-6E69DDD2CE8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94C90-F869-4090-B2EE-7532CFCF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BEC74-2449-4EA5-BC6F-8BF7F1DC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163A-F131-4250-91A2-F819BA9C5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5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AC1F-6561-4E84-BCEC-1753A646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2E9A6-C5EF-4B63-93A7-11AD2963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B37-5C61-4F92-8355-6E69DDD2CE8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886C9-203B-4A59-BD07-6532B629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F7AE5-1364-4595-B381-C6719786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163A-F131-4250-91A2-F819BA9C5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32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F7890-B9CB-46CC-8158-EDA7E5EA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B37-5C61-4F92-8355-6E69DDD2CE8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C088C-0B54-47A3-99C6-340255BE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5724E-F665-46CF-A8AB-A1D500AB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163A-F131-4250-91A2-F819BA9C5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7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D6A9-1000-4038-829D-F1EA6F1D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DD21C-2EDB-4AFA-8C02-999B617FD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80197-29BB-43F9-811E-2717FEF3C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AE869-C026-4758-95F8-E6366C5E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B37-5C61-4F92-8355-6E69DDD2CE8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54F2F-6825-4A79-9A78-CC1D00DE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5B85D-757E-4293-BE13-534923A5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163A-F131-4250-91A2-F819BA9C5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35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D754-E91F-4015-AB26-B15F1D7B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27795-9235-42B9-84CC-6A90E546B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5F0B6-9A5D-4A70-84FD-A7D77DEE4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FA736-4906-48BA-A5C7-1FD387C3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B37-5C61-4F92-8355-6E69DDD2CE8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EDC73-6802-4D20-9ABC-5099CBA5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89CDC-0A89-443D-A0F6-ADE5866E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163A-F131-4250-91A2-F819BA9C5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08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C823C-199A-4B39-A564-A8F21CAF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DD320-80B3-456C-814F-1EDF47F5F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C308-8375-4BA5-BBF5-4B9D24009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FCB37-5C61-4F92-8355-6E69DDD2CE8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7AD84-9495-4348-B0F7-DC12D0C9B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598AB-2C89-4C44-92EC-A1A3B93E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163A-F131-4250-91A2-F819BA9C5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79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07">
            <a:extLst>
              <a:ext uri="{FF2B5EF4-FFF2-40B4-BE49-F238E27FC236}">
                <a16:creationId xmlns:a16="http://schemas.microsoft.com/office/drawing/2014/main" id="{F12CB566-0055-4F53-8DC9-05370FC7BE68}"/>
              </a:ext>
            </a:extLst>
          </p:cNvPr>
          <p:cNvSpPr/>
          <p:nvPr/>
        </p:nvSpPr>
        <p:spPr>
          <a:xfrm>
            <a:off x="5016000" y="3371041"/>
            <a:ext cx="1080000" cy="648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 Designer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5B0549-0AC8-4520-BD90-DC8E4FF7F851}"/>
              </a:ext>
            </a:extLst>
          </p:cNvPr>
          <p:cNvCxnSpPr>
            <a:cxnSpLocks/>
          </p:cNvCxnSpPr>
          <p:nvPr/>
        </p:nvCxnSpPr>
        <p:spPr>
          <a:xfrm>
            <a:off x="6193536" y="3695041"/>
            <a:ext cx="660186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B25482-F5A1-40E3-A98F-0736DD557DA7}"/>
              </a:ext>
            </a:extLst>
          </p:cNvPr>
          <p:cNvGrpSpPr/>
          <p:nvPr/>
        </p:nvGrpSpPr>
        <p:grpSpPr>
          <a:xfrm flipV="1">
            <a:off x="3598887" y="2101441"/>
            <a:ext cx="557744" cy="696939"/>
            <a:chOff x="3401830" y="806998"/>
            <a:chExt cx="1017400" cy="985495"/>
          </a:xfrm>
        </p:grpSpPr>
        <p:sp>
          <p:nvSpPr>
            <p:cNvPr id="19" name="Folded Corner 3">
              <a:extLst>
                <a:ext uri="{FF2B5EF4-FFF2-40B4-BE49-F238E27FC236}">
                  <a16:creationId xmlns:a16="http://schemas.microsoft.com/office/drawing/2014/main" id="{503709D7-0C00-41EA-995C-8367E7CC1F50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F5786D-FCD5-44BC-9E4A-2F03B2C60235}"/>
                </a:ext>
              </a:extLst>
            </p:cNvPr>
            <p:cNvSpPr txBox="1"/>
            <p:nvPr/>
          </p:nvSpPr>
          <p:spPr>
            <a:xfrm rot="10800000">
              <a:off x="3401830" y="1013429"/>
              <a:ext cx="1017400" cy="418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55EC97-4A02-4766-A3F3-ADE2311142BD}"/>
              </a:ext>
            </a:extLst>
          </p:cNvPr>
          <p:cNvGrpSpPr/>
          <p:nvPr/>
        </p:nvGrpSpPr>
        <p:grpSpPr>
          <a:xfrm flipV="1">
            <a:off x="3538788" y="2164053"/>
            <a:ext cx="557744" cy="696939"/>
            <a:chOff x="3401830" y="806998"/>
            <a:chExt cx="1017400" cy="985495"/>
          </a:xfrm>
        </p:grpSpPr>
        <p:sp>
          <p:nvSpPr>
            <p:cNvPr id="22" name="Folded Corner 3">
              <a:extLst>
                <a:ext uri="{FF2B5EF4-FFF2-40B4-BE49-F238E27FC236}">
                  <a16:creationId xmlns:a16="http://schemas.microsoft.com/office/drawing/2014/main" id="{AEBAC856-6A36-48F1-8E28-2252127D052C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BEDECB-DF8C-494D-A7B1-54B8575A47E7}"/>
                </a:ext>
              </a:extLst>
            </p:cNvPr>
            <p:cNvSpPr txBox="1"/>
            <p:nvPr/>
          </p:nvSpPr>
          <p:spPr>
            <a:xfrm rot="10800000">
              <a:off x="3401830" y="1013429"/>
              <a:ext cx="1017400" cy="418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45A98-A2DA-420A-8232-27351DCA19DF}"/>
              </a:ext>
            </a:extLst>
          </p:cNvPr>
          <p:cNvGrpSpPr/>
          <p:nvPr/>
        </p:nvGrpSpPr>
        <p:grpSpPr>
          <a:xfrm flipV="1">
            <a:off x="3481021" y="2246329"/>
            <a:ext cx="557744" cy="696939"/>
            <a:chOff x="3401830" y="806998"/>
            <a:chExt cx="1017400" cy="985495"/>
          </a:xfrm>
        </p:grpSpPr>
        <p:sp>
          <p:nvSpPr>
            <p:cNvPr id="16" name="Folded Corner 3">
              <a:extLst>
                <a:ext uri="{FF2B5EF4-FFF2-40B4-BE49-F238E27FC236}">
                  <a16:creationId xmlns:a16="http://schemas.microsoft.com/office/drawing/2014/main" id="{63C42765-9805-41AA-B6A3-389F0EDD413F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B92909-54A6-4BE3-BD09-1652FD73B3CE}"/>
                </a:ext>
              </a:extLst>
            </p:cNvPr>
            <p:cNvSpPr txBox="1"/>
            <p:nvPr/>
          </p:nvSpPr>
          <p:spPr>
            <a:xfrm rot="10800000">
              <a:off x="3401830" y="852511"/>
              <a:ext cx="1017400" cy="739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srgbClr val="4B5357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font</a:t>
              </a:r>
            </a:p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B5357"/>
                  </a:solidFill>
                  <a:effectLst/>
                  <a:uLnTx/>
                  <a:uFillTx/>
                  <a:latin typeface="Source Sans Pro" charset="0"/>
                  <a:ea typeface="Source Sans Pro" charset="0"/>
                  <a:cs typeface="Source Sans Pro" charset="0"/>
                </a:rPr>
                <a:t>*.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B5357"/>
                  </a:solidFill>
                  <a:effectLst/>
                  <a:uLnTx/>
                  <a:uFillTx/>
                  <a:latin typeface="Source Sans Pro" charset="0"/>
                  <a:ea typeface="Source Sans Pro" charset="0"/>
                  <a:cs typeface="Source Sans Pro" charset="0"/>
                </a:rPr>
                <a:t>ttf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81ABBF-2482-42FF-B850-453AF1E5F12E}"/>
              </a:ext>
            </a:extLst>
          </p:cNvPr>
          <p:cNvGrpSpPr/>
          <p:nvPr/>
        </p:nvGrpSpPr>
        <p:grpSpPr>
          <a:xfrm flipV="1">
            <a:off x="3598887" y="3226550"/>
            <a:ext cx="557744" cy="696939"/>
            <a:chOff x="3401830" y="806998"/>
            <a:chExt cx="1017400" cy="985495"/>
          </a:xfrm>
        </p:grpSpPr>
        <p:sp>
          <p:nvSpPr>
            <p:cNvPr id="25" name="Folded Corner 3">
              <a:extLst>
                <a:ext uri="{FF2B5EF4-FFF2-40B4-BE49-F238E27FC236}">
                  <a16:creationId xmlns:a16="http://schemas.microsoft.com/office/drawing/2014/main" id="{B2963D7C-3A93-4624-823A-AA3CF76023A2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E9B5292-4E09-412A-98B5-C63979A13C5B}"/>
                </a:ext>
              </a:extLst>
            </p:cNvPr>
            <p:cNvSpPr txBox="1"/>
            <p:nvPr/>
          </p:nvSpPr>
          <p:spPr>
            <a:xfrm rot="10800000">
              <a:off x="3401830" y="1013429"/>
              <a:ext cx="1017400" cy="418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D42053-1182-498D-9DBF-C3EB2ACDB45D}"/>
              </a:ext>
            </a:extLst>
          </p:cNvPr>
          <p:cNvGrpSpPr/>
          <p:nvPr/>
        </p:nvGrpSpPr>
        <p:grpSpPr>
          <a:xfrm flipV="1">
            <a:off x="3538788" y="3289162"/>
            <a:ext cx="557744" cy="696939"/>
            <a:chOff x="3401830" y="806998"/>
            <a:chExt cx="1017400" cy="985495"/>
          </a:xfrm>
        </p:grpSpPr>
        <p:sp>
          <p:nvSpPr>
            <p:cNvPr id="28" name="Folded Corner 3">
              <a:extLst>
                <a:ext uri="{FF2B5EF4-FFF2-40B4-BE49-F238E27FC236}">
                  <a16:creationId xmlns:a16="http://schemas.microsoft.com/office/drawing/2014/main" id="{F4EA8E6B-E0A9-4FB9-A1F3-48594E42BB03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6AEA72-F861-4C13-A7A4-8291E1183B87}"/>
                </a:ext>
              </a:extLst>
            </p:cNvPr>
            <p:cNvSpPr txBox="1"/>
            <p:nvPr/>
          </p:nvSpPr>
          <p:spPr>
            <a:xfrm rot="10800000">
              <a:off x="3401830" y="1013429"/>
              <a:ext cx="1017400" cy="418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59807D-D25E-4AD9-A6B6-23DC766147D2}"/>
              </a:ext>
            </a:extLst>
          </p:cNvPr>
          <p:cNvGrpSpPr/>
          <p:nvPr/>
        </p:nvGrpSpPr>
        <p:grpSpPr>
          <a:xfrm flipV="1">
            <a:off x="3481021" y="3371438"/>
            <a:ext cx="557744" cy="696939"/>
            <a:chOff x="3401830" y="806998"/>
            <a:chExt cx="1017400" cy="985495"/>
          </a:xfrm>
        </p:grpSpPr>
        <p:sp>
          <p:nvSpPr>
            <p:cNvPr id="31" name="Folded Corner 3">
              <a:extLst>
                <a:ext uri="{FF2B5EF4-FFF2-40B4-BE49-F238E27FC236}">
                  <a16:creationId xmlns:a16="http://schemas.microsoft.com/office/drawing/2014/main" id="{71B2025A-FB87-42C7-ABEF-BCE8D8E15BDF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B2E8E4-7867-45D1-BBA4-AA5D7F1901D4}"/>
                </a:ext>
              </a:extLst>
            </p:cNvPr>
            <p:cNvSpPr txBox="1"/>
            <p:nvPr/>
          </p:nvSpPr>
          <p:spPr>
            <a:xfrm rot="10800000">
              <a:off x="3401830" y="852510"/>
              <a:ext cx="1017400" cy="739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srgbClr val="4B5357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font</a:t>
              </a:r>
            </a:p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B5357"/>
                  </a:solidFill>
                  <a:effectLst/>
                  <a:uLnTx/>
                  <a:uFillTx/>
                  <a:latin typeface="Source Sans Pro" charset="0"/>
                  <a:ea typeface="Source Sans Pro" charset="0"/>
                  <a:cs typeface="Source Sans Pro" charset="0"/>
                </a:rPr>
                <a:t>*.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B5357"/>
                  </a:solidFill>
                  <a:effectLst/>
                  <a:uLnTx/>
                  <a:uFillTx/>
                  <a:latin typeface="Source Sans Pro" charset="0"/>
                  <a:ea typeface="Source Sans Pro" charset="0"/>
                  <a:cs typeface="Source Sans Pro" charset="0"/>
                </a:rPr>
                <a:t>ejf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AF8D0E3-3487-4DFB-BC0A-65D67A7A8C03}"/>
              </a:ext>
            </a:extLst>
          </p:cNvPr>
          <p:cNvGrpSpPr/>
          <p:nvPr/>
        </p:nvGrpSpPr>
        <p:grpSpPr>
          <a:xfrm flipV="1">
            <a:off x="3598887" y="4351659"/>
            <a:ext cx="557744" cy="696939"/>
            <a:chOff x="3401830" y="806998"/>
            <a:chExt cx="1017400" cy="985495"/>
          </a:xfrm>
        </p:grpSpPr>
        <p:sp>
          <p:nvSpPr>
            <p:cNvPr id="34" name="Folded Corner 3">
              <a:extLst>
                <a:ext uri="{FF2B5EF4-FFF2-40B4-BE49-F238E27FC236}">
                  <a16:creationId xmlns:a16="http://schemas.microsoft.com/office/drawing/2014/main" id="{056EE50D-D735-481C-89E5-305BD8DCFA45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69B615F-CD0E-4611-B8BD-B76EA71D6F37}"/>
                </a:ext>
              </a:extLst>
            </p:cNvPr>
            <p:cNvSpPr txBox="1"/>
            <p:nvPr/>
          </p:nvSpPr>
          <p:spPr>
            <a:xfrm rot="10800000">
              <a:off x="3401830" y="1013429"/>
              <a:ext cx="1017400" cy="418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35638BD-8055-4991-AF7C-E14FA2C4183D}"/>
              </a:ext>
            </a:extLst>
          </p:cNvPr>
          <p:cNvGrpSpPr/>
          <p:nvPr/>
        </p:nvGrpSpPr>
        <p:grpSpPr>
          <a:xfrm flipV="1">
            <a:off x="3538788" y="4414271"/>
            <a:ext cx="557744" cy="696939"/>
            <a:chOff x="3401830" y="806998"/>
            <a:chExt cx="1017400" cy="985495"/>
          </a:xfrm>
        </p:grpSpPr>
        <p:sp>
          <p:nvSpPr>
            <p:cNvPr id="37" name="Folded Corner 3">
              <a:extLst>
                <a:ext uri="{FF2B5EF4-FFF2-40B4-BE49-F238E27FC236}">
                  <a16:creationId xmlns:a16="http://schemas.microsoft.com/office/drawing/2014/main" id="{8B00E9FE-DAD4-4F32-AA89-C1AAF7E45A42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C2FABB7-326D-40E6-8A6B-7340168412A7}"/>
                </a:ext>
              </a:extLst>
            </p:cNvPr>
            <p:cNvSpPr txBox="1"/>
            <p:nvPr/>
          </p:nvSpPr>
          <p:spPr>
            <a:xfrm rot="10800000">
              <a:off x="3401830" y="1013429"/>
              <a:ext cx="1017400" cy="418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5AEED7E-40B1-42F5-8CC8-233780D2C21C}"/>
              </a:ext>
            </a:extLst>
          </p:cNvPr>
          <p:cNvGrpSpPr/>
          <p:nvPr/>
        </p:nvGrpSpPr>
        <p:grpSpPr>
          <a:xfrm flipV="1">
            <a:off x="3481021" y="4496547"/>
            <a:ext cx="557744" cy="696939"/>
            <a:chOff x="3401830" y="806998"/>
            <a:chExt cx="1017400" cy="985495"/>
          </a:xfrm>
        </p:grpSpPr>
        <p:sp>
          <p:nvSpPr>
            <p:cNvPr id="40" name="Folded Corner 3">
              <a:extLst>
                <a:ext uri="{FF2B5EF4-FFF2-40B4-BE49-F238E27FC236}">
                  <a16:creationId xmlns:a16="http://schemas.microsoft.com/office/drawing/2014/main" id="{EFAFE106-3C15-40AE-9FCE-6721B303C2DE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D6A6121-7585-471C-9E55-076456E56E52}"/>
                </a:ext>
              </a:extLst>
            </p:cNvPr>
            <p:cNvSpPr txBox="1"/>
            <p:nvPr/>
          </p:nvSpPr>
          <p:spPr>
            <a:xfrm rot="10800000">
              <a:off x="3401830" y="852510"/>
              <a:ext cx="1017400" cy="739851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srgbClr val="4B5357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font</a:t>
              </a:r>
            </a:p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B5357"/>
                  </a:solidFill>
                  <a:effectLst/>
                  <a:uLnTx/>
                  <a:uFillTx/>
                  <a:latin typeface="Source Sans Pro" charset="0"/>
                  <a:ea typeface="Source Sans Pro" charset="0"/>
                  <a:cs typeface="Source Sans Pro" charset="0"/>
                </a:rPr>
                <a:t>*.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B5357"/>
                  </a:solidFill>
                  <a:effectLst/>
                  <a:uLnTx/>
                  <a:uFillTx/>
                  <a:latin typeface="Source Sans Pro" charset="0"/>
                  <a:ea typeface="Source Sans Pro" charset="0"/>
                  <a:cs typeface="Source Sans Pro" charset="0"/>
                </a:rPr>
                <a:t>png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8C74EA-E74E-4AA2-AF00-22828F0C5B12}"/>
              </a:ext>
            </a:extLst>
          </p:cNvPr>
          <p:cNvGrpSpPr/>
          <p:nvPr/>
        </p:nvGrpSpPr>
        <p:grpSpPr>
          <a:xfrm flipV="1">
            <a:off x="7071198" y="3231700"/>
            <a:ext cx="557744" cy="696939"/>
            <a:chOff x="3401830" y="806998"/>
            <a:chExt cx="1017400" cy="985495"/>
          </a:xfrm>
        </p:grpSpPr>
        <p:sp>
          <p:nvSpPr>
            <p:cNvPr id="43" name="Folded Corner 3">
              <a:extLst>
                <a:ext uri="{FF2B5EF4-FFF2-40B4-BE49-F238E27FC236}">
                  <a16:creationId xmlns:a16="http://schemas.microsoft.com/office/drawing/2014/main" id="{2515B95D-7180-4F5E-8FF4-F8F8373EB02E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92934E-52AD-49A7-93B1-DE0F70EE848D}"/>
                </a:ext>
              </a:extLst>
            </p:cNvPr>
            <p:cNvSpPr txBox="1"/>
            <p:nvPr/>
          </p:nvSpPr>
          <p:spPr>
            <a:xfrm rot="10800000">
              <a:off x="3401830" y="1013429"/>
              <a:ext cx="1017400" cy="418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E0C2E6A-B0A5-4434-ADF7-0F61454890B1}"/>
              </a:ext>
            </a:extLst>
          </p:cNvPr>
          <p:cNvGrpSpPr/>
          <p:nvPr/>
        </p:nvGrpSpPr>
        <p:grpSpPr>
          <a:xfrm flipV="1">
            <a:off x="7011099" y="3294312"/>
            <a:ext cx="557744" cy="696939"/>
            <a:chOff x="3401830" y="806998"/>
            <a:chExt cx="1017400" cy="985495"/>
          </a:xfrm>
        </p:grpSpPr>
        <p:sp>
          <p:nvSpPr>
            <p:cNvPr id="46" name="Folded Corner 3">
              <a:extLst>
                <a:ext uri="{FF2B5EF4-FFF2-40B4-BE49-F238E27FC236}">
                  <a16:creationId xmlns:a16="http://schemas.microsoft.com/office/drawing/2014/main" id="{5330ABEA-701F-474E-B750-4C9E22235447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BDA555-2553-4B8D-9CC2-3245EFB6BC6F}"/>
                </a:ext>
              </a:extLst>
            </p:cNvPr>
            <p:cNvSpPr txBox="1"/>
            <p:nvPr/>
          </p:nvSpPr>
          <p:spPr>
            <a:xfrm rot="10800000">
              <a:off x="3401830" y="1013429"/>
              <a:ext cx="1017400" cy="418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F8E5D0E-1CB6-4864-B9C6-2792537F17FC}"/>
              </a:ext>
            </a:extLst>
          </p:cNvPr>
          <p:cNvGrpSpPr/>
          <p:nvPr/>
        </p:nvGrpSpPr>
        <p:grpSpPr>
          <a:xfrm flipV="1">
            <a:off x="6953332" y="3376588"/>
            <a:ext cx="557744" cy="696939"/>
            <a:chOff x="3401830" y="806998"/>
            <a:chExt cx="1017400" cy="985495"/>
          </a:xfrm>
        </p:grpSpPr>
        <p:sp>
          <p:nvSpPr>
            <p:cNvPr id="49" name="Folded Corner 3">
              <a:extLst>
                <a:ext uri="{FF2B5EF4-FFF2-40B4-BE49-F238E27FC236}">
                  <a16:creationId xmlns:a16="http://schemas.microsoft.com/office/drawing/2014/main" id="{B42E8BA9-672E-4478-A14B-93E3A2306727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578A56-4513-49A9-8477-47C57681A413}"/>
                </a:ext>
              </a:extLst>
            </p:cNvPr>
            <p:cNvSpPr txBox="1"/>
            <p:nvPr/>
          </p:nvSpPr>
          <p:spPr>
            <a:xfrm rot="10800000">
              <a:off x="3401830" y="852510"/>
              <a:ext cx="1017400" cy="739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srgbClr val="4B5357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font</a:t>
              </a:r>
            </a:p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B5357"/>
                  </a:solidFill>
                  <a:effectLst/>
                  <a:uLnTx/>
                  <a:uFillTx/>
                  <a:latin typeface="Source Sans Pro" charset="0"/>
                  <a:ea typeface="Source Sans Pro" charset="0"/>
                  <a:cs typeface="Source Sans Pro" charset="0"/>
                </a:rPr>
                <a:t>*.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B5357"/>
                  </a:solidFill>
                  <a:effectLst/>
                  <a:uLnTx/>
                  <a:uFillTx/>
                  <a:latin typeface="Source Sans Pro" charset="0"/>
                  <a:ea typeface="Source Sans Pro" charset="0"/>
                  <a:cs typeface="Source Sans Pro" charset="0"/>
                </a:rPr>
                <a:t>ejf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F61A8F-DC44-4D8F-AE44-9E1AAF0E00FA}"/>
              </a:ext>
            </a:extLst>
          </p:cNvPr>
          <p:cNvCxnSpPr>
            <a:cxnSpLocks/>
          </p:cNvCxnSpPr>
          <p:nvPr/>
        </p:nvCxnSpPr>
        <p:spPr>
          <a:xfrm>
            <a:off x="4273296" y="3695041"/>
            <a:ext cx="660186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C67B893-986C-4370-A7DB-3470A5F2517E}"/>
              </a:ext>
            </a:extLst>
          </p:cNvPr>
          <p:cNvCxnSpPr>
            <a:cxnSpLocks/>
          </p:cNvCxnSpPr>
          <p:nvPr/>
        </p:nvCxnSpPr>
        <p:spPr>
          <a:xfrm>
            <a:off x="4288155" y="2904780"/>
            <a:ext cx="625431" cy="52422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AB1E00A-D032-463F-A1DD-16416EC36119}"/>
              </a:ext>
            </a:extLst>
          </p:cNvPr>
          <p:cNvCxnSpPr>
            <a:cxnSpLocks/>
          </p:cNvCxnSpPr>
          <p:nvPr/>
        </p:nvCxnSpPr>
        <p:spPr>
          <a:xfrm flipV="1">
            <a:off x="4287592" y="3961083"/>
            <a:ext cx="626555" cy="52422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3885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7</cp:revision>
  <dcterms:created xsi:type="dcterms:W3CDTF">2020-03-23T10:42:58Z</dcterms:created>
  <dcterms:modified xsi:type="dcterms:W3CDTF">2020-04-01T12:11:13Z</dcterms:modified>
</cp:coreProperties>
</file>