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885163" y="285977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4609887" y="287485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draw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4</cp:revision>
  <dcterms:created xsi:type="dcterms:W3CDTF">2020-03-19T16:54:37Z</dcterms:created>
  <dcterms:modified xsi:type="dcterms:W3CDTF">2020-08-03T14:12:17Z</dcterms:modified>
</cp:coreProperties>
</file>