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FD7F-FD75-41E4-B2D5-5247D12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6BB-B58E-403B-A0BE-7CED0617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E087-6659-43C0-8872-6D9EDE2D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4BF1-897B-4495-BAB3-867AE43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D15E-87B0-4902-80D5-E195276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763-9149-45B3-837B-9B5A9C4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CADF-4694-4F63-BF40-D656595E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F233-2EF8-4400-BB3E-F7E4722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BDA-864C-4092-A76F-9401A2D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28DC-2AD9-4A6D-B6C8-D1CE9A6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EA735-408F-453E-B6FA-F38F884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E3F5-E060-441A-825E-B822823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E1D-D12B-4F47-A66A-CA8AA90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E1F-D898-4C22-AC88-019709F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85D0-B14B-4560-96D0-2C3C5A1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257-F933-4905-81A3-D2E4A17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2FC-D4FA-45A5-A488-69E105AD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BD5-F85B-4CB3-9D59-10CD378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314-BC7C-4146-844C-63A2C0D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BDB-4610-4170-9B95-010003C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324-1753-4144-8DFE-344C38D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8E82-FAAB-4A7D-9403-599F899B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1F9D-E707-4499-9A10-AF5CBAC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9D4-1555-4F34-B80D-3F82242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1545-31F7-48E4-8EAD-1E5F180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0B6-1194-44BE-A25E-8AA3C938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56-E07D-4D20-AAE5-4328AE65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3D6E-1692-42E0-B79C-6FB5CECA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6901-A623-4FE5-B256-C0FEEB0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D631-DDAB-4A41-AEE4-2C90FFF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E057-59FC-4203-BE35-372F00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ED-24D0-4D44-AEBF-B9C0F79C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CCD-342F-4630-96E6-9BB7B52C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2641-D21F-415C-8AAF-F450593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CC59-321F-4231-8E1D-980D1315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DBFB-7D7B-4F7B-9AA2-0AD3A763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2C87-6633-4F16-957F-4CDB17F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0DB60-0C69-4644-B867-3A6084AB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8AEC3-EC9E-40B0-8ED5-F65CA8A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962-EC14-4F9D-9729-019A574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5DA8-85A3-41F6-B4CB-01BE191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C64-AA86-4E8A-A687-9069C5A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4A3F-150B-4808-9EC0-7582F5B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A393F-02FE-4BEE-AEE8-733A56F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586C-AA45-4CD7-A3A5-41F2679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C271-A582-4DAB-8153-D5813DA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6EC-CAEC-4818-8A06-09ED934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F26-1C16-4C94-8183-644C56D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F963-5D7E-4CD1-B681-861FAC69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02D5-1E5D-4A0B-8CDA-DAD9549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535E-F603-4A8D-BA08-972A37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7485-9751-4C2F-B8C2-BCD5261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3BB-8714-4E9E-A984-A7155CE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7AF-74D4-4DDA-AE17-D490984A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E944-7D35-4698-BA72-DF263908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4749-4D53-48AD-9978-A1C1186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7D6-FC21-451E-8A75-D53424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894A-F734-469A-813D-B405669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5D40-95AA-43C2-9327-22BF9EF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286-8411-439F-ABC3-4B007CF0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62D-D25E-4F16-96D8-E451B25F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79E-3278-475A-9C8C-05E04D9C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76AB-1263-413A-A57C-EACEEA56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74">
            <a:extLst>
              <a:ext uri="{FF2B5EF4-FFF2-40B4-BE49-F238E27FC236}">
                <a16:creationId xmlns:a16="http://schemas.microsoft.com/office/drawing/2014/main" id="{FA8021E0-7D4C-4EA1-977D-046CD9F6107A}"/>
              </a:ext>
            </a:extLst>
          </p:cNvPr>
          <p:cNvSpPr/>
          <p:nvPr/>
        </p:nvSpPr>
        <p:spPr>
          <a:xfrm>
            <a:off x="641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Buffer 1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(back buffer)</a:t>
            </a:r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09AF221-67B6-42F8-8437-0CF7F62960C0}"/>
              </a:ext>
            </a:extLst>
          </p:cNvPr>
          <p:cNvSpPr/>
          <p:nvPr/>
        </p:nvSpPr>
        <p:spPr>
          <a:xfrm>
            <a:off x="425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Buffer 0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(display buffer)</a:t>
            </a: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3441258B-20FB-4860-809A-9013ECA81090}"/>
              </a:ext>
            </a:extLst>
          </p:cNvPr>
          <p:cNvSpPr/>
          <p:nvPr/>
        </p:nvSpPr>
        <p:spPr>
          <a:xfrm>
            <a:off x="5515163" y="270620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ED043C68-1DB8-42B3-825A-F0AA024E2CA1}"/>
              </a:ext>
            </a:extLst>
          </p:cNvPr>
          <p:cNvSpPr/>
          <p:nvPr/>
        </p:nvSpPr>
        <p:spPr>
          <a:xfrm>
            <a:off x="5515163" y="420116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66227-86ED-46A7-8D65-3CDE8B61084A}"/>
              </a:ext>
            </a:extLst>
          </p:cNvPr>
          <p:cNvSpPr txBox="1"/>
          <p:nvPr/>
        </p:nvSpPr>
        <p:spPr>
          <a:xfrm>
            <a:off x="4615163" y="4106995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4EE97-B261-4C5E-8A22-2DCA7BCC59F9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4885163" y="385925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16181C-FA2D-40E2-99E7-1561ECE157A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5515163" y="3607255"/>
            <a:ext cx="900000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F5C1BD-2EC9-4911-BD09-A89397CE284C}"/>
              </a:ext>
            </a:extLst>
          </p:cNvPr>
          <p:cNvSpPr txBox="1"/>
          <p:nvPr/>
        </p:nvSpPr>
        <p:spPr>
          <a:xfrm>
            <a:off x="5670025" y="3330255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7</cp:revision>
  <dcterms:created xsi:type="dcterms:W3CDTF">2020-03-19T16:54:37Z</dcterms:created>
  <dcterms:modified xsi:type="dcterms:W3CDTF">2020-08-03T14:07:31Z</dcterms:modified>
</cp:coreProperties>
</file>