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2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20/12/09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194720" y="3896742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295233" y="3896742"/>
            <a:ext cx="38597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21535" y="1282850"/>
            <a:ext cx="11719072" cy="215872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479375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79375" y="259474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4956065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4956065" y="220651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2242809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ui_drawing_soft.h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295233" y="3631786"/>
            <a:ext cx="3328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com.microej.clibrary.llimpl#microui-drawings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493024" y="402974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479375" y="220286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6719499" y="259193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6719499" y="220963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8482934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255349" y="403414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6719499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6194720" y="3643477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6311125" y="401477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8210612" y="401477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10098289" y="401477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10213862" y="220333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3562843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2225098" y="1803599"/>
            <a:ext cx="259574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35184" y="4622715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35184" y="4899714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35184" y="5180701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ounded Rectangle 28">
            <a:extLst>
              <a:ext uri="{FF2B5EF4-FFF2-40B4-BE49-F238E27FC236}">
                <a16:creationId xmlns:a16="http://schemas.microsoft.com/office/drawing/2014/main" id="{DADA767A-8DAE-4675-904B-EBB105FAF3D4}"/>
              </a:ext>
            </a:extLst>
          </p:cNvPr>
          <p:cNvSpPr/>
          <p:nvPr/>
        </p:nvSpPr>
        <p:spPr>
          <a:xfrm>
            <a:off x="6719499" y="299115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microui_constants.h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9C43C99F-5D33-467C-8A24-C632F8173596}"/>
              </a:ext>
            </a:extLst>
          </p:cNvPr>
          <p:cNvSpPr/>
          <p:nvPr/>
        </p:nvSpPr>
        <p:spPr>
          <a:xfrm>
            <a:off x="6181071" y="3470234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BF31572B-9257-4540-9DA0-E3DBF2CCA808}"/>
              </a:ext>
            </a:extLst>
          </p:cNvPr>
          <p:cNvSpPr/>
          <p:nvPr/>
        </p:nvSpPr>
        <p:spPr>
          <a:xfrm>
            <a:off x="281585" y="3470234"/>
            <a:ext cx="2358032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82A2A3DD-3E67-4163-ACBE-C30CF0516676}"/>
              </a:ext>
            </a:extLst>
          </p:cNvPr>
          <p:cNvSpPr/>
          <p:nvPr/>
        </p:nvSpPr>
        <p:spPr>
          <a:xfrm>
            <a:off x="321535" y="1282851"/>
            <a:ext cx="11719072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3ECDECEA-B36A-4C45-94D5-F45839B97E4F}"/>
              </a:ext>
            </a:extLst>
          </p:cNvPr>
          <p:cNvSpPr/>
          <p:nvPr/>
        </p:nvSpPr>
        <p:spPr>
          <a:xfrm>
            <a:off x="479375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526F71-8B81-4090-BE59-1B4A7C7C3254}"/>
              </a:ext>
            </a:extLst>
          </p:cNvPr>
          <p:cNvSpPr/>
          <p:nvPr/>
        </p:nvSpPr>
        <p:spPr>
          <a:xfrm>
            <a:off x="479375" y="259474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LLUIDisplayImpl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68A164E6-CD05-4AF4-A2F9-23F05DB4DC5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7B8002FE-6731-42F8-9046-E0DECD1BEA13}"/>
              </a:ext>
            </a:extLst>
          </p:cNvPr>
          <p:cNvSpPr/>
          <p:nvPr/>
        </p:nvSpPr>
        <p:spPr>
          <a:xfrm>
            <a:off x="4956065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C3E21FC4-7224-45BD-BD8C-FDC78BA5A261}"/>
              </a:ext>
            </a:extLst>
          </p:cNvPr>
          <p:cNvSpPr/>
          <p:nvPr/>
        </p:nvSpPr>
        <p:spPr>
          <a:xfrm>
            <a:off x="4956065" y="220651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C970D0-5B26-4CFD-8D1A-F35E887D4BBE}"/>
              </a:ext>
            </a:extLst>
          </p:cNvPr>
          <p:cNvSpPr/>
          <p:nvPr/>
        </p:nvSpPr>
        <p:spPr>
          <a:xfrm>
            <a:off x="2242809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UIDrawingDefault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2FFF96-BF8A-4868-B58D-D2E0C2686991}"/>
              </a:ext>
            </a:extLst>
          </p:cNvPr>
          <p:cNvSpPr/>
          <p:nvPr/>
        </p:nvSpPr>
        <p:spPr>
          <a:xfrm>
            <a:off x="427480" y="3181386"/>
            <a:ext cx="1749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/>
              <a:t>ej.tool.frontpanel#widget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9FE61539-C5B6-47B1-B06D-F254F5C7E315}"/>
              </a:ext>
            </a:extLst>
          </p:cNvPr>
          <p:cNvSpPr/>
          <p:nvPr/>
        </p:nvSpPr>
        <p:spPr>
          <a:xfrm>
            <a:off x="479375" y="3603233"/>
            <a:ext cx="186974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 (Display, LED etc.)</a:t>
            </a: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FA0DEA5D-572A-4EF4-88FD-2278C6A2E8A6}"/>
              </a:ext>
            </a:extLst>
          </p:cNvPr>
          <p:cNvSpPr/>
          <p:nvPr/>
        </p:nvSpPr>
        <p:spPr>
          <a:xfrm>
            <a:off x="479375" y="220286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34">
            <a:extLst>
              <a:ext uri="{FF2B5EF4-FFF2-40B4-BE49-F238E27FC236}">
                <a16:creationId xmlns:a16="http://schemas.microsoft.com/office/drawing/2014/main" id="{F2CCE291-30C8-4DFF-B395-D13CBFB4D225}"/>
              </a:ext>
            </a:extLst>
          </p:cNvPr>
          <p:cNvSpPr/>
          <p:nvPr/>
        </p:nvSpPr>
        <p:spPr>
          <a:xfrm>
            <a:off x="6719499" y="220963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LLUIInput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9">
            <a:extLst>
              <a:ext uri="{FF2B5EF4-FFF2-40B4-BE49-F238E27FC236}">
                <a16:creationId xmlns:a16="http://schemas.microsoft.com/office/drawing/2014/main" id="{AB4B996E-42A8-4109-9F48-178419FB7649}"/>
              </a:ext>
            </a:extLst>
          </p:cNvPr>
          <p:cNvSpPr/>
          <p:nvPr/>
        </p:nvSpPr>
        <p:spPr>
          <a:xfrm>
            <a:off x="8482934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41">
            <a:extLst>
              <a:ext uri="{FF2B5EF4-FFF2-40B4-BE49-F238E27FC236}">
                <a16:creationId xmlns:a16="http://schemas.microsoft.com/office/drawing/2014/main" id="{3590DEB9-C22C-4F0E-BAB8-494B3B05CDA1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5" name="Rounded Rectangle 42">
            <a:extLst>
              <a:ext uri="{FF2B5EF4-FFF2-40B4-BE49-F238E27FC236}">
                <a16:creationId xmlns:a16="http://schemas.microsoft.com/office/drawing/2014/main" id="{7276BB2B-E05F-4336-A393-9E5D616E230F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3">
            <a:extLst>
              <a:ext uri="{FF2B5EF4-FFF2-40B4-BE49-F238E27FC236}">
                <a16:creationId xmlns:a16="http://schemas.microsoft.com/office/drawing/2014/main" id="{02DD1A35-6B77-40E7-B70F-6B99E38AA8B8}"/>
              </a:ext>
            </a:extLst>
          </p:cNvPr>
          <p:cNvSpPr/>
          <p:nvPr/>
        </p:nvSpPr>
        <p:spPr>
          <a:xfrm>
            <a:off x="6719499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9EA1AE-77DB-413B-8030-2B4664CC265C}"/>
              </a:ext>
            </a:extLst>
          </p:cNvPr>
          <p:cNvSpPr/>
          <p:nvPr/>
        </p:nvSpPr>
        <p:spPr>
          <a:xfrm>
            <a:off x="6181071" y="3196861"/>
            <a:ext cx="1932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Front panel Platform project</a:t>
            </a:r>
          </a:p>
        </p:txBody>
      </p:sp>
      <p:sp>
        <p:nvSpPr>
          <p:cNvPr id="41" name="Rounded Rectangle 46">
            <a:extLst>
              <a:ext uri="{FF2B5EF4-FFF2-40B4-BE49-F238E27FC236}">
                <a16:creationId xmlns:a16="http://schemas.microsoft.com/office/drawing/2014/main" id="{68DD34FE-07AB-4BF0-91D6-E000186CD250}"/>
              </a:ext>
            </a:extLst>
          </p:cNvPr>
          <p:cNvSpPr/>
          <p:nvPr/>
        </p:nvSpPr>
        <p:spPr>
          <a:xfrm>
            <a:off x="6297476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.</a:t>
            </a:r>
            <a:r>
              <a:rPr lang="en-US" sz="1200" dirty="0" err="1">
                <a:solidFill>
                  <a:schemeClr val="bg1"/>
                </a:solidFill>
              </a:rPr>
              <a:t>fp</a:t>
            </a:r>
            <a:r>
              <a:rPr lang="en-US" sz="1200" dirty="0">
                <a:solidFill>
                  <a:schemeClr val="bg1"/>
                </a:solidFill>
              </a:rPr>
              <a:t> file and resources</a:t>
            </a:r>
          </a:p>
        </p:txBody>
      </p:sp>
      <p:sp>
        <p:nvSpPr>
          <p:cNvPr id="43" name="Rounded Rectangle 47">
            <a:extLst>
              <a:ext uri="{FF2B5EF4-FFF2-40B4-BE49-F238E27FC236}">
                <a16:creationId xmlns:a16="http://schemas.microsoft.com/office/drawing/2014/main" id="{25C6878C-AE87-4AF3-B3A1-22F0D09B4D4C}"/>
              </a:ext>
            </a:extLst>
          </p:cNvPr>
          <p:cNvSpPr/>
          <p:nvPr/>
        </p:nvSpPr>
        <p:spPr>
          <a:xfrm>
            <a:off x="8196963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</a:t>
            </a:r>
          </a:p>
        </p:txBody>
      </p:sp>
      <p:sp>
        <p:nvSpPr>
          <p:cNvPr id="45" name="Rounded Rectangle 48">
            <a:extLst>
              <a:ext uri="{FF2B5EF4-FFF2-40B4-BE49-F238E27FC236}">
                <a16:creationId xmlns:a16="http://schemas.microsoft.com/office/drawing/2014/main" id="{A858EF64-7E13-461B-8F85-C1030BFB7751}"/>
              </a:ext>
            </a:extLst>
          </p:cNvPr>
          <p:cNvSpPr/>
          <p:nvPr/>
        </p:nvSpPr>
        <p:spPr>
          <a:xfrm>
            <a:off x="10084640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Extended native drawings</a:t>
            </a:r>
          </a:p>
        </p:txBody>
      </p:sp>
      <p:sp>
        <p:nvSpPr>
          <p:cNvPr id="47" name="Rounded Rectangle 19">
            <a:extLst>
              <a:ext uri="{FF2B5EF4-FFF2-40B4-BE49-F238E27FC236}">
                <a16:creationId xmlns:a16="http://schemas.microsoft.com/office/drawing/2014/main" id="{6CCAB5E7-AEA6-499E-8E3A-8018D98658CB}"/>
              </a:ext>
            </a:extLst>
          </p:cNvPr>
          <p:cNvSpPr/>
          <p:nvPr/>
        </p:nvSpPr>
        <p:spPr>
          <a:xfrm>
            <a:off x="10213862" y="220333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19">
            <a:extLst>
              <a:ext uri="{FF2B5EF4-FFF2-40B4-BE49-F238E27FC236}">
                <a16:creationId xmlns:a16="http://schemas.microsoft.com/office/drawing/2014/main" id="{4DA431B1-9F5A-4E06-9271-9337D9088256}"/>
              </a:ext>
            </a:extLst>
          </p:cNvPr>
          <p:cNvSpPr/>
          <p:nvPr/>
        </p:nvSpPr>
        <p:spPr>
          <a:xfrm>
            <a:off x="3562843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DWDrawingDefault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9A02C670-7839-478C-8E5F-B5000F4FC315}"/>
              </a:ext>
            </a:extLst>
          </p:cNvPr>
          <p:cNvSpPr/>
          <p:nvPr/>
        </p:nvSpPr>
        <p:spPr>
          <a:xfrm>
            <a:off x="2242809" y="1803599"/>
            <a:ext cx="259574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F99265-7BC1-4A0B-B7F7-3C40DB82B320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35C6DA0-6813-4F22-8EA0-230A560104E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8D2903-790B-4110-A888-8B66C3957627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FF76F9-484D-4DF9-9D89-331E269DCE4B}"/>
              </a:ext>
            </a:extLst>
          </p:cNvPr>
          <p:cNvGrpSpPr/>
          <p:nvPr/>
        </p:nvGrpSpPr>
        <p:grpSpPr>
          <a:xfrm>
            <a:off x="321535" y="4473206"/>
            <a:ext cx="2135915" cy="276999"/>
            <a:chOff x="1181100" y="4410075"/>
            <a:chExt cx="2135915" cy="2769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D36902C-E599-43C4-8C09-E0F512BF690C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070FB1-4E7E-4DBB-AEA3-34731FFB848E}"/>
                </a:ext>
              </a:extLst>
            </p:cNvPr>
            <p:cNvSpPr txBox="1"/>
            <p:nvPr/>
          </p:nvSpPr>
          <p:spPr>
            <a:xfrm>
              <a:off x="1428751" y="4410075"/>
              <a:ext cx="1888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Java file (class &amp; interface)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94A739-1F74-41A3-A740-D4FCF041E609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B43B2B-B917-4F24-9291-EA97E3C1892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FB7D70-A588-41D9-A108-B883C779A5C5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1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62">
            <a:extLst>
              <a:ext uri="{FF2B5EF4-FFF2-40B4-BE49-F238E27FC236}">
                <a16:creationId xmlns:a16="http://schemas.microsoft.com/office/drawing/2014/main" id="{1B4ACDCC-CA28-43E5-9C40-29B94393DFD4}"/>
              </a:ext>
            </a:extLst>
          </p:cNvPr>
          <p:cNvSpPr/>
          <p:nvPr/>
        </p:nvSpPr>
        <p:spPr>
          <a:xfrm>
            <a:off x="9163790" y="1048714"/>
            <a:ext cx="2322618" cy="2532686"/>
          </a:xfrm>
          <a:prstGeom prst="roundRect">
            <a:avLst>
              <a:gd name="adj" fmla="val 5059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867524" y="2908210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867524" y="1368576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21232" y="1505407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7025609" y="18893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7021232" y="302624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6857401" y="3931504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6857401" y="4208503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6857401" y="4489490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DC5B66A-198E-484B-941E-A31EBDB4816E}"/>
              </a:ext>
            </a:extLst>
          </p:cNvPr>
          <p:cNvSpPr/>
          <p:nvPr/>
        </p:nvSpPr>
        <p:spPr>
          <a:xfrm>
            <a:off x="6867524" y="2649498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9801C-7C4D-41AD-92C6-CD3699767636}"/>
              </a:ext>
            </a:extLst>
          </p:cNvPr>
          <p:cNvSpPr/>
          <p:nvPr/>
        </p:nvSpPr>
        <p:spPr>
          <a:xfrm>
            <a:off x="6776595" y="1091577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F7B6D143-4ECC-436C-8BB7-1CEEE974EC0E}"/>
              </a:ext>
            </a:extLst>
          </p:cNvPr>
          <p:cNvSpPr/>
          <p:nvPr/>
        </p:nvSpPr>
        <p:spPr>
          <a:xfrm>
            <a:off x="9363074" y="2920961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62">
            <a:extLst>
              <a:ext uri="{FF2B5EF4-FFF2-40B4-BE49-F238E27FC236}">
                <a16:creationId xmlns:a16="http://schemas.microsoft.com/office/drawing/2014/main" id="{0E9E0BDC-2742-413A-A312-194042BCE944}"/>
              </a:ext>
            </a:extLst>
          </p:cNvPr>
          <p:cNvSpPr/>
          <p:nvPr/>
        </p:nvSpPr>
        <p:spPr>
          <a:xfrm>
            <a:off x="9363074" y="1381327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283AF155-B68F-4BAA-BCD3-39A1D9FB6C48}"/>
              </a:ext>
            </a:extLst>
          </p:cNvPr>
          <p:cNvSpPr/>
          <p:nvPr/>
        </p:nvSpPr>
        <p:spPr>
          <a:xfrm>
            <a:off x="9516782" y="151815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C4C04-6E6F-4B4C-B8BE-44378D96A8CF}"/>
              </a:ext>
            </a:extLst>
          </p:cNvPr>
          <p:cNvSpPr/>
          <p:nvPr/>
        </p:nvSpPr>
        <p:spPr>
          <a:xfrm>
            <a:off x="9363074" y="266224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8B578-1702-4EDD-923E-8AF88A506FF9}"/>
              </a:ext>
            </a:extLst>
          </p:cNvPr>
          <p:cNvSpPr/>
          <p:nvPr/>
        </p:nvSpPr>
        <p:spPr>
          <a:xfrm>
            <a:off x="9272145" y="110432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571623" y="3645557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571624" y="1483276"/>
            <a:ext cx="1924051" cy="139778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71624" y="3386845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80695" y="120627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83" name="Rounded Rectangle 46">
            <a:extLst>
              <a:ext uri="{FF2B5EF4-FFF2-40B4-BE49-F238E27FC236}">
                <a16:creationId xmlns:a16="http://schemas.microsoft.com/office/drawing/2014/main" id="{ACEE0B00-CC77-4F6C-BBE7-C33E34A8BE89}"/>
              </a:ext>
            </a:extLst>
          </p:cNvPr>
          <p:cNvSpPr/>
          <p:nvPr/>
        </p:nvSpPr>
        <p:spPr>
          <a:xfrm>
            <a:off x="1586267" y="4418813"/>
            <a:ext cx="1924050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F83AF0-B650-4B13-A694-230D8DDF3E71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2548292" y="4051593"/>
            <a:ext cx="0" cy="36722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62">
            <a:extLst>
              <a:ext uri="{FF2B5EF4-FFF2-40B4-BE49-F238E27FC236}">
                <a16:creationId xmlns:a16="http://schemas.microsoft.com/office/drawing/2014/main" id="{F904F193-1C02-4EA4-8773-78E3F5241104}"/>
              </a:ext>
            </a:extLst>
          </p:cNvPr>
          <p:cNvSpPr/>
          <p:nvPr/>
        </p:nvSpPr>
        <p:spPr>
          <a:xfrm>
            <a:off x="-197696" y="4184950"/>
            <a:ext cx="5639328" cy="166166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9" name="Rounded Rectangle 62">
            <a:extLst>
              <a:ext uri="{FF2B5EF4-FFF2-40B4-BE49-F238E27FC236}">
                <a16:creationId xmlns:a16="http://schemas.microsoft.com/office/drawing/2014/main" id="{17C15A13-C0F0-4CBF-BC94-5106A8F6551E}"/>
              </a:ext>
            </a:extLst>
          </p:cNvPr>
          <p:cNvSpPr/>
          <p:nvPr/>
        </p:nvSpPr>
        <p:spPr>
          <a:xfrm>
            <a:off x="-200643" y="1731498"/>
            <a:ext cx="5639328" cy="2221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562724" y="3429000"/>
            <a:ext cx="19342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562725" y="1282851"/>
            <a:ext cx="1934229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6719499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6719499" y="259193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1550939" y="34036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1791211" y="2554285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6706878" y="354703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6543047" y="4252239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6543047" y="4529238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6543047" y="4810225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72A8CBB-79BA-4B61-9B59-9E72D6036C34}"/>
              </a:ext>
            </a:extLst>
          </p:cNvPr>
          <p:cNvSpPr/>
          <p:nvPr/>
        </p:nvSpPr>
        <p:spPr>
          <a:xfrm>
            <a:off x="6543047" y="321151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B47B43-5216-4F83-B87B-83DE345FFF86}"/>
              </a:ext>
            </a:extLst>
          </p:cNvPr>
          <p:cNvSpPr/>
          <p:nvPr/>
        </p:nvSpPr>
        <p:spPr>
          <a:xfrm>
            <a:off x="6543047" y="984421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E6A58955-926D-451A-8952-F377E331D797}"/>
              </a:ext>
            </a:extLst>
          </p:cNvPr>
          <p:cNvSpPr/>
          <p:nvPr/>
        </p:nvSpPr>
        <p:spPr>
          <a:xfrm>
            <a:off x="1807796" y="1892823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5544D694-9569-48DC-890A-DB92F8DD071E}"/>
              </a:ext>
            </a:extLst>
          </p:cNvPr>
          <p:cNvSpPr/>
          <p:nvPr/>
        </p:nvSpPr>
        <p:spPr>
          <a:xfrm>
            <a:off x="3725553" y="542698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46">
            <a:extLst>
              <a:ext uri="{FF2B5EF4-FFF2-40B4-BE49-F238E27FC236}">
                <a16:creationId xmlns:a16="http://schemas.microsoft.com/office/drawing/2014/main" id="{F0229A48-66C0-46F3-96E6-4B1F7983B8BB}"/>
              </a:ext>
            </a:extLst>
          </p:cNvPr>
          <p:cNvSpPr/>
          <p:nvPr/>
        </p:nvSpPr>
        <p:spPr>
          <a:xfrm>
            <a:off x="3314073" y="34106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34">
            <a:extLst>
              <a:ext uri="{FF2B5EF4-FFF2-40B4-BE49-F238E27FC236}">
                <a16:creationId xmlns:a16="http://schemas.microsoft.com/office/drawing/2014/main" id="{6238C6AD-80F3-45F7-8EF8-2FA4F019A61A}"/>
              </a:ext>
            </a:extLst>
          </p:cNvPr>
          <p:cNvSpPr/>
          <p:nvPr/>
        </p:nvSpPr>
        <p:spPr>
          <a:xfrm>
            <a:off x="536791" y="4929287"/>
            <a:ext cx="1645920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Input_listener.h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E7123BB0-7490-4E6B-86CE-F4838CCF6D2E}"/>
              </a:ext>
            </a:extLst>
          </p:cNvPr>
          <p:cNvSpPr/>
          <p:nvPr/>
        </p:nvSpPr>
        <p:spPr>
          <a:xfrm>
            <a:off x="-18843" y="4373849"/>
            <a:ext cx="1645920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Input_listener.c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Rounded Rectangle 46">
            <a:extLst>
              <a:ext uri="{FF2B5EF4-FFF2-40B4-BE49-F238E27FC236}">
                <a16:creationId xmlns:a16="http://schemas.microsoft.com/office/drawing/2014/main" id="{4DB21356-A0ED-4740-AA9F-A2A37E5139CA}"/>
              </a:ext>
            </a:extLst>
          </p:cNvPr>
          <p:cNvSpPr/>
          <p:nvPr/>
        </p:nvSpPr>
        <p:spPr>
          <a:xfrm>
            <a:off x="1791211" y="541472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driver.c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46">
            <a:extLst>
              <a:ext uri="{FF2B5EF4-FFF2-40B4-BE49-F238E27FC236}">
                <a16:creationId xmlns:a16="http://schemas.microsoft.com/office/drawing/2014/main" id="{D7A3083B-25EC-4FA8-AA69-5FF111499666}"/>
              </a:ext>
            </a:extLst>
          </p:cNvPr>
          <p:cNvSpPr/>
          <p:nvPr/>
        </p:nvSpPr>
        <p:spPr>
          <a:xfrm>
            <a:off x="-200643" y="6035517"/>
            <a:ext cx="5639328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F70952-6E10-48FB-BC0D-02297C466BC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614171" y="5702727"/>
            <a:ext cx="4850" cy="33279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6" name="Rounded Rectangle 43">
            <a:extLst>
              <a:ext uri="{FF2B5EF4-FFF2-40B4-BE49-F238E27FC236}">
                <a16:creationId xmlns:a16="http://schemas.microsoft.com/office/drawing/2014/main" id="{FEDC1031-2E0E-4269-96EC-B4A00E19B521}"/>
              </a:ext>
            </a:extLst>
          </p:cNvPr>
          <p:cNvSpPr/>
          <p:nvPr/>
        </p:nvSpPr>
        <p:spPr>
          <a:xfrm>
            <a:off x="6719499" y="183937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28" name="Rounded Rectangle 34">
            <a:extLst>
              <a:ext uri="{FF2B5EF4-FFF2-40B4-BE49-F238E27FC236}">
                <a16:creationId xmlns:a16="http://schemas.microsoft.com/office/drawing/2014/main" id="{C403C79B-708E-4964-B17E-D4BAE6C4F5D1}"/>
              </a:ext>
            </a:extLst>
          </p:cNvPr>
          <p:cNvSpPr/>
          <p:nvPr/>
        </p:nvSpPr>
        <p:spPr>
          <a:xfrm>
            <a:off x="6719499" y="220634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838836-2AD1-45C4-A91E-94C3CF8188C5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804117" y="4661849"/>
            <a:ext cx="987094" cy="89687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BB2910-6969-4400-9B72-B39A0797BBF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804117" y="2842747"/>
            <a:ext cx="1566222" cy="15311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DA38D-ADEC-4D90-8FFB-9040FE570ECF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>
            <a:off x="2614171" y="2842285"/>
            <a:ext cx="0" cy="257244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8ACAFD-B9EB-475E-B9F2-9B19BA0C7049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2614171" y="2180823"/>
            <a:ext cx="16585" cy="37346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1E44877-3E73-4D27-8169-2BA71D5FD325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210386" y="2842747"/>
            <a:ext cx="1338127" cy="258424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16" name="Rounded Rectangle 43">
            <a:extLst>
              <a:ext uri="{FF2B5EF4-FFF2-40B4-BE49-F238E27FC236}">
                <a16:creationId xmlns:a16="http://schemas.microsoft.com/office/drawing/2014/main" id="{59AE104F-08E2-430B-9303-F439D7B79B81}"/>
              </a:ext>
            </a:extLst>
          </p:cNvPr>
          <p:cNvSpPr/>
          <p:nvPr/>
        </p:nvSpPr>
        <p:spPr>
          <a:xfrm>
            <a:off x="9493329" y="3528270"/>
            <a:ext cx="3465255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118" name="Rounded Rectangle 34">
            <a:extLst>
              <a:ext uri="{FF2B5EF4-FFF2-40B4-BE49-F238E27FC236}">
                <a16:creationId xmlns:a16="http://schemas.microsoft.com/office/drawing/2014/main" id="{81F8BFC9-A8E1-4D66-ADCA-AC754D565C4B}"/>
              </a:ext>
            </a:extLst>
          </p:cNvPr>
          <p:cNvSpPr/>
          <p:nvPr/>
        </p:nvSpPr>
        <p:spPr>
          <a:xfrm>
            <a:off x="9493329" y="323796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0" name="Rounded Rectangle 15">
            <a:extLst>
              <a:ext uri="{FF2B5EF4-FFF2-40B4-BE49-F238E27FC236}">
                <a16:creationId xmlns:a16="http://schemas.microsoft.com/office/drawing/2014/main" id="{4626CEC9-F89B-4C66-845B-CA8B707EA1C4}"/>
              </a:ext>
            </a:extLst>
          </p:cNvPr>
          <p:cNvSpPr/>
          <p:nvPr/>
        </p:nvSpPr>
        <p:spPr>
          <a:xfrm>
            <a:off x="11358846" y="1983376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1E92607-87B4-4929-B1D3-B4F62B752887}"/>
              </a:ext>
            </a:extLst>
          </p:cNvPr>
          <p:cNvSpPr/>
          <p:nvPr/>
        </p:nvSpPr>
        <p:spPr>
          <a:xfrm>
            <a:off x="4684166" y="1827019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D0809E-61CF-4580-9827-98507994DBE9}"/>
              </a:ext>
            </a:extLst>
          </p:cNvPr>
          <p:cNvSpPr/>
          <p:nvPr/>
        </p:nvSpPr>
        <p:spPr>
          <a:xfrm>
            <a:off x="5010027" y="422635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3" name="Rounded Rectangle 62">
            <a:extLst>
              <a:ext uri="{FF2B5EF4-FFF2-40B4-BE49-F238E27FC236}">
                <a16:creationId xmlns:a16="http://schemas.microsoft.com/office/drawing/2014/main" id="{0F57ED89-6B19-4280-9DFF-C8BFD883A7EC}"/>
              </a:ext>
            </a:extLst>
          </p:cNvPr>
          <p:cNvSpPr/>
          <p:nvPr/>
        </p:nvSpPr>
        <p:spPr>
          <a:xfrm>
            <a:off x="-129820" y="4233487"/>
            <a:ext cx="2500153" cy="1135438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0855A2A-A71A-4F0E-BC9E-25D759C5B229}"/>
              </a:ext>
            </a:extLst>
          </p:cNvPr>
          <p:cNvSpPr/>
          <p:nvPr/>
        </p:nvSpPr>
        <p:spPr>
          <a:xfrm>
            <a:off x="-173306" y="5129187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29328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9232167" cy="28366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3127263"/>
            <a:ext cx="9232167" cy="193913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88810" y="1879082"/>
            <a:ext cx="2928699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100648" y="239016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LLUI_DISPLAY_impl.h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88810" y="630887"/>
            <a:ext cx="7383889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6027947" y="1879075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6027947" y="37696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3059688" y="236192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027947" y="3305032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1568558" y="237329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7512401" y="3312295"/>
            <a:ext cx="15115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7512401" y="630024"/>
            <a:ext cx="159162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7512401" y="1879075"/>
            <a:ext cx="15916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26991" y="316653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113034" y="4393121"/>
            <a:ext cx="2826713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7512400" y="3783406"/>
            <a:ext cx="1511525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4539233" y="235553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3059688" y="1879082"/>
            <a:ext cx="292608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6027947" y="4390076"/>
            <a:ext cx="2929206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0" y="5363053"/>
            <a:ext cx="9232167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3D776E-6CF7-45A3-B69D-AACFB51AA088}"/>
              </a:ext>
            </a:extLst>
          </p:cNvPr>
          <p:cNvCxnSpPr>
            <a:cxnSpLocks/>
          </p:cNvCxnSpPr>
          <p:nvPr/>
        </p:nvCxnSpPr>
        <p:spPr>
          <a:xfrm flipV="1">
            <a:off x="6828373" y="889478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D99F47-37F1-4BD8-ADAF-EF5901FCAE04}"/>
              </a:ext>
            </a:extLst>
          </p:cNvPr>
          <p:cNvCxnSpPr>
            <a:cxnSpLocks/>
          </p:cNvCxnSpPr>
          <p:nvPr/>
        </p:nvCxnSpPr>
        <p:spPr>
          <a:xfrm flipV="1">
            <a:off x="8234776" y="896740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119EB0-7075-457F-BEDD-A01D20CE4F8F}"/>
              </a:ext>
            </a:extLst>
          </p:cNvPr>
          <p:cNvCxnSpPr>
            <a:cxnSpLocks/>
          </p:cNvCxnSpPr>
          <p:nvPr/>
        </p:nvCxnSpPr>
        <p:spPr>
          <a:xfrm flipV="1">
            <a:off x="6802326" y="3600295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118CDB-06EA-485F-8045-4E97A7EBAE72}"/>
              </a:ext>
            </a:extLst>
          </p:cNvPr>
          <p:cNvCxnSpPr>
            <a:cxnSpLocks/>
          </p:cNvCxnSpPr>
          <p:nvPr/>
        </p:nvCxnSpPr>
        <p:spPr>
          <a:xfrm flipV="1">
            <a:off x="8234776" y="3593032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C586EE-B3A7-4112-8738-F7CA3072EAC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779610" y="2161574"/>
            <a:ext cx="2248337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2E59B0-C782-4BC8-8740-3AA4E82ED724}"/>
              </a:ext>
            </a:extLst>
          </p:cNvPr>
          <p:cNvCxnSpPr>
            <a:cxnSpLocks/>
          </p:cNvCxnSpPr>
          <p:nvPr/>
        </p:nvCxnSpPr>
        <p:spPr>
          <a:xfrm>
            <a:off x="4909229" y="2161574"/>
            <a:ext cx="1118718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918C12-E0F1-4691-80DF-50E434E1F3B4}"/>
              </a:ext>
            </a:extLst>
          </p:cNvPr>
          <p:cNvCxnSpPr>
            <a:cxnSpLocks/>
          </p:cNvCxnSpPr>
          <p:nvPr/>
        </p:nvCxnSpPr>
        <p:spPr>
          <a:xfrm flipH="1" flipV="1">
            <a:off x="808733" y="2161576"/>
            <a:ext cx="1142" cy="222123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CC4F57-E67A-4738-B2A4-9A87A09DA9E2}"/>
              </a:ext>
            </a:extLst>
          </p:cNvPr>
          <p:cNvCxnSpPr>
            <a:cxnSpLocks/>
          </p:cNvCxnSpPr>
          <p:nvPr/>
        </p:nvCxnSpPr>
        <p:spPr>
          <a:xfrm flipH="1">
            <a:off x="7472699" y="4678076"/>
            <a:ext cx="9426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  <a:tailEnd type="triangle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1525080" y="4678076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C4260AEB-0D97-42D0-901E-DEED7BCC8B25}"/>
              </a:ext>
            </a:extLst>
          </p:cNvPr>
          <p:cNvSpPr/>
          <p:nvPr/>
        </p:nvSpPr>
        <p:spPr>
          <a:xfrm>
            <a:off x="5868954" y="4234240"/>
            <a:ext cx="3235073" cy="670405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CD8A75-FD6D-4B50-97D2-23BEF2CB9F57}"/>
              </a:ext>
            </a:extLst>
          </p:cNvPr>
          <p:cNvCxnSpPr>
            <a:cxnSpLocks/>
          </p:cNvCxnSpPr>
          <p:nvPr/>
        </p:nvCxnSpPr>
        <p:spPr>
          <a:xfrm flipV="1">
            <a:off x="2183111" y="2161574"/>
            <a:ext cx="4877" cy="223394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96200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A16CC3-F33B-43C4-8F43-9E20F60FDFFB}"/>
              </a:ext>
            </a:extLst>
          </p:cNvPr>
          <p:cNvSpPr/>
          <p:nvPr/>
        </p:nvSpPr>
        <p:spPr>
          <a:xfrm>
            <a:off x="5803010" y="4678076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1000635" y="6042749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281584" y="3470234"/>
            <a:ext cx="38597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1516310" y="4989700"/>
            <a:ext cx="7440843" cy="111068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900345" y="1696375"/>
            <a:ext cx="343493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900344" y="231108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2602770" y="793650"/>
            <a:ext cx="6391388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7383826" y="168650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7348238" y="36730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4502350" y="2314371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ui_drawing_soft.h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281584" y="3205278"/>
            <a:ext cx="3328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com.microej.clibrary.llimpl#microui-drawings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7348238" y="282376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2602770" y="233699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9082255" y="28586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9177434" y="793650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9177434" y="168213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6181071" y="321696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783960" y="455142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9177434" y="368371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5951116" y="2316997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4564024" y="1711464"/>
            <a:ext cx="266725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21535" y="4473206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4502350" y="4541629"/>
            <a:ext cx="6321003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748690" y="5321514"/>
            <a:ext cx="10168691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85698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555</Words>
  <Application>Microsoft Office PowerPoint</Application>
  <PresentationFormat>Widescreen</PresentationFormat>
  <Paragraphs>136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42</cp:revision>
  <dcterms:created xsi:type="dcterms:W3CDTF">2020-03-20T16:33:07Z</dcterms:created>
  <dcterms:modified xsi:type="dcterms:W3CDTF">2020-12-09T14:59:55Z</dcterms:modified>
</cp:coreProperties>
</file>