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6641" y="1196752"/>
            <a:ext cx="6480720" cy="4754818"/>
          </a:xfrm>
          <a:custGeom>
            <a:avLst/>
            <a:gdLst>
              <a:gd name="connsiteX0" fmla="*/ 0 w 6696744"/>
              <a:gd name="connsiteY0" fmla="*/ 0 h 4896544"/>
              <a:gd name="connsiteX1" fmla="*/ 6696744 w 6696744"/>
              <a:gd name="connsiteY1" fmla="*/ 0 h 4896544"/>
              <a:gd name="connsiteX2" fmla="*/ 6696744 w 6696744"/>
              <a:gd name="connsiteY2" fmla="*/ 4896544 h 4896544"/>
              <a:gd name="connsiteX3" fmla="*/ 0 w 6696744"/>
              <a:gd name="connsiteY3" fmla="*/ 4896544 h 4896544"/>
              <a:gd name="connsiteX4" fmla="*/ 0 w 6696744"/>
              <a:gd name="connsiteY4" fmla="*/ 0 h 4896544"/>
              <a:gd name="connsiteX0" fmla="*/ 0 w 6696744"/>
              <a:gd name="connsiteY0" fmla="*/ 341 h 4896885"/>
              <a:gd name="connsiteX1" fmla="*/ 4151847 w 6696744"/>
              <a:gd name="connsiteY1" fmla="*/ 0 h 4896885"/>
              <a:gd name="connsiteX2" fmla="*/ 6696744 w 6696744"/>
              <a:gd name="connsiteY2" fmla="*/ 341 h 4896885"/>
              <a:gd name="connsiteX3" fmla="*/ 6696744 w 6696744"/>
              <a:gd name="connsiteY3" fmla="*/ 4896885 h 4896885"/>
              <a:gd name="connsiteX4" fmla="*/ 0 w 6696744"/>
              <a:gd name="connsiteY4" fmla="*/ 4896885 h 4896885"/>
              <a:gd name="connsiteX5" fmla="*/ 0 w 6696744"/>
              <a:gd name="connsiteY5" fmla="*/ 341 h 4896885"/>
              <a:gd name="connsiteX0" fmla="*/ 0 w 6696744"/>
              <a:gd name="connsiteY0" fmla="*/ 0 h 4896544"/>
              <a:gd name="connsiteX1" fmla="*/ 4172628 w 6696744"/>
              <a:gd name="connsiteY1" fmla="*/ 1028359 h 4896544"/>
              <a:gd name="connsiteX2" fmla="*/ 6696744 w 6696744"/>
              <a:gd name="connsiteY2" fmla="*/ 0 h 4896544"/>
              <a:gd name="connsiteX3" fmla="*/ 6696744 w 6696744"/>
              <a:gd name="connsiteY3" fmla="*/ 4896544 h 4896544"/>
              <a:gd name="connsiteX4" fmla="*/ 0 w 6696744"/>
              <a:gd name="connsiteY4" fmla="*/ 4896544 h 4896544"/>
              <a:gd name="connsiteX5" fmla="*/ 0 w 6696744"/>
              <a:gd name="connsiteY5" fmla="*/ 0 h 4896544"/>
              <a:gd name="connsiteX0" fmla="*/ 0 w 6696744"/>
              <a:gd name="connsiteY0" fmla="*/ 21123 h 4917667"/>
              <a:gd name="connsiteX1" fmla="*/ 4234974 w 6696744"/>
              <a:gd name="connsiteY1" fmla="*/ 0 h 4917667"/>
              <a:gd name="connsiteX2" fmla="*/ 6696744 w 6696744"/>
              <a:gd name="connsiteY2" fmla="*/ 21123 h 4917667"/>
              <a:gd name="connsiteX3" fmla="*/ 6696744 w 6696744"/>
              <a:gd name="connsiteY3" fmla="*/ 4917667 h 4917667"/>
              <a:gd name="connsiteX4" fmla="*/ 0 w 6696744"/>
              <a:gd name="connsiteY4" fmla="*/ 4917667 h 4917667"/>
              <a:gd name="connsiteX5" fmla="*/ 0 w 6696744"/>
              <a:gd name="connsiteY5" fmla="*/ 21123 h 4917667"/>
              <a:gd name="connsiteX0" fmla="*/ 0 w 6696744"/>
              <a:gd name="connsiteY0" fmla="*/ 21123 h 4917667"/>
              <a:gd name="connsiteX1" fmla="*/ 4370056 w 6696744"/>
              <a:gd name="connsiteY1" fmla="*/ 0 h 4917667"/>
              <a:gd name="connsiteX2" fmla="*/ 6696744 w 6696744"/>
              <a:gd name="connsiteY2" fmla="*/ 21123 h 4917667"/>
              <a:gd name="connsiteX3" fmla="*/ 6696744 w 6696744"/>
              <a:gd name="connsiteY3" fmla="*/ 4917667 h 4917667"/>
              <a:gd name="connsiteX4" fmla="*/ 0 w 6696744"/>
              <a:gd name="connsiteY4" fmla="*/ 4917667 h 4917667"/>
              <a:gd name="connsiteX5" fmla="*/ 0 w 6696744"/>
              <a:gd name="connsiteY5" fmla="*/ 21123 h 4917667"/>
              <a:gd name="connsiteX0" fmla="*/ 0 w 6696744"/>
              <a:gd name="connsiteY0" fmla="*/ 21123 h 4917667"/>
              <a:gd name="connsiteX1" fmla="*/ 4370056 w 6696744"/>
              <a:gd name="connsiteY1" fmla="*/ 0 h 4917667"/>
              <a:gd name="connsiteX2" fmla="*/ 5658528 w 6696744"/>
              <a:gd name="connsiteY2" fmla="*/ 10392 h 4917667"/>
              <a:gd name="connsiteX3" fmla="*/ 6696744 w 6696744"/>
              <a:gd name="connsiteY3" fmla="*/ 21123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370056 w 6696744"/>
              <a:gd name="connsiteY1" fmla="*/ 0 h 4917667"/>
              <a:gd name="connsiteX2" fmla="*/ 4370056 w 6696744"/>
              <a:gd name="connsiteY2" fmla="*/ 1194956 h 4917667"/>
              <a:gd name="connsiteX3" fmla="*/ 6696744 w 6696744"/>
              <a:gd name="connsiteY3" fmla="*/ 21123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370056 w 6696744"/>
              <a:gd name="connsiteY1" fmla="*/ 0 h 4917667"/>
              <a:gd name="connsiteX2" fmla="*/ 4370056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328492 w 6696744"/>
              <a:gd name="connsiteY1" fmla="*/ 0 h 4917667"/>
              <a:gd name="connsiteX2" fmla="*/ 4370056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328492 w 6696744"/>
              <a:gd name="connsiteY1" fmla="*/ 0 h 4917667"/>
              <a:gd name="connsiteX2" fmla="*/ 4328492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478814 w 6696744"/>
              <a:gd name="connsiteY1" fmla="*/ 0 h 4917667"/>
              <a:gd name="connsiteX2" fmla="*/ 4328492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478814 w 6696744"/>
              <a:gd name="connsiteY1" fmla="*/ 0 h 4917667"/>
              <a:gd name="connsiteX2" fmla="*/ 4489551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3523197 w 6696744"/>
              <a:gd name="connsiteY1" fmla="*/ 0 h 4917667"/>
              <a:gd name="connsiteX2" fmla="*/ 4489551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3523197 w 6696744"/>
              <a:gd name="connsiteY1" fmla="*/ 0 h 4917667"/>
              <a:gd name="connsiteX2" fmla="*/ 3555409 w 6696744"/>
              <a:gd name="connsiteY2" fmla="*/ 1205125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65179 h 4917667"/>
              <a:gd name="connsiteX1" fmla="*/ 3523197 w 6696744"/>
              <a:gd name="connsiteY1" fmla="*/ 0 h 4917667"/>
              <a:gd name="connsiteX2" fmla="*/ 3555409 w 6696744"/>
              <a:gd name="connsiteY2" fmla="*/ 1205125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65179 h 4917667"/>
              <a:gd name="connsiteX0" fmla="*/ 0 w 6696744"/>
              <a:gd name="connsiteY0" fmla="*/ 785 h 4653273"/>
              <a:gd name="connsiteX1" fmla="*/ 3533935 w 6696744"/>
              <a:gd name="connsiteY1" fmla="*/ 0 h 4653273"/>
              <a:gd name="connsiteX2" fmla="*/ 3555409 w 6696744"/>
              <a:gd name="connsiteY2" fmla="*/ 940731 h 4653273"/>
              <a:gd name="connsiteX3" fmla="*/ 6696744 w 6696744"/>
              <a:gd name="connsiteY3" fmla="*/ 920511 h 4653273"/>
              <a:gd name="connsiteX4" fmla="*/ 6696744 w 6696744"/>
              <a:gd name="connsiteY4" fmla="*/ 4653273 h 4653273"/>
              <a:gd name="connsiteX5" fmla="*/ 0 w 6696744"/>
              <a:gd name="connsiteY5" fmla="*/ 4653273 h 4653273"/>
              <a:gd name="connsiteX6" fmla="*/ 0 w 6696744"/>
              <a:gd name="connsiteY6" fmla="*/ 785 h 4653273"/>
              <a:gd name="connsiteX0" fmla="*/ 0 w 6696744"/>
              <a:gd name="connsiteY0" fmla="*/ 785 h 4653273"/>
              <a:gd name="connsiteX1" fmla="*/ 3587622 w 6696744"/>
              <a:gd name="connsiteY1" fmla="*/ 0 h 4653273"/>
              <a:gd name="connsiteX2" fmla="*/ 3555409 w 6696744"/>
              <a:gd name="connsiteY2" fmla="*/ 940731 h 4653273"/>
              <a:gd name="connsiteX3" fmla="*/ 6696744 w 6696744"/>
              <a:gd name="connsiteY3" fmla="*/ 920511 h 4653273"/>
              <a:gd name="connsiteX4" fmla="*/ 6696744 w 6696744"/>
              <a:gd name="connsiteY4" fmla="*/ 4653273 h 4653273"/>
              <a:gd name="connsiteX5" fmla="*/ 0 w 6696744"/>
              <a:gd name="connsiteY5" fmla="*/ 4653273 h 4653273"/>
              <a:gd name="connsiteX6" fmla="*/ 0 w 6696744"/>
              <a:gd name="connsiteY6" fmla="*/ 785 h 4653273"/>
              <a:gd name="connsiteX0" fmla="*/ 0 w 6696744"/>
              <a:gd name="connsiteY0" fmla="*/ 785 h 4653273"/>
              <a:gd name="connsiteX1" fmla="*/ 3587622 w 6696744"/>
              <a:gd name="connsiteY1" fmla="*/ 0 h 4653273"/>
              <a:gd name="connsiteX2" fmla="*/ 3598358 w 6696744"/>
              <a:gd name="connsiteY2" fmla="*/ 940731 h 4653273"/>
              <a:gd name="connsiteX3" fmla="*/ 6696744 w 6696744"/>
              <a:gd name="connsiteY3" fmla="*/ 920511 h 4653273"/>
              <a:gd name="connsiteX4" fmla="*/ 6696744 w 6696744"/>
              <a:gd name="connsiteY4" fmla="*/ 4653273 h 4653273"/>
              <a:gd name="connsiteX5" fmla="*/ 0 w 6696744"/>
              <a:gd name="connsiteY5" fmla="*/ 4653273 h 4653273"/>
              <a:gd name="connsiteX6" fmla="*/ 0 w 6696744"/>
              <a:gd name="connsiteY6" fmla="*/ 785 h 465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6744" h="4653273">
                <a:moveTo>
                  <a:pt x="0" y="785"/>
                </a:moveTo>
                <a:lnTo>
                  <a:pt x="3587622" y="0"/>
                </a:lnTo>
                <a:lnTo>
                  <a:pt x="3598358" y="940731"/>
                </a:lnTo>
                <a:lnTo>
                  <a:pt x="6696744" y="920511"/>
                </a:lnTo>
                <a:lnTo>
                  <a:pt x="6696744" y="4653273"/>
                </a:lnTo>
                <a:lnTo>
                  <a:pt x="0" y="4653273"/>
                </a:lnTo>
                <a:lnTo>
                  <a:pt x="0" y="785"/>
                </a:lnTo>
                <a:close/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42882" y="3386301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Overall Architecture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763688" y="5196184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63688" y="4684391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/ Drivers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27429" y="3964806"/>
            <a:ext cx="160138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Libraries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63688" y="4063888"/>
            <a:ext cx="3600400" cy="5542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Engine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75439" y="3460450"/>
            <a:ext cx="530907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776264" y="3519856"/>
            <a:ext cx="534828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42882" y="2852926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75438" y="2927075"/>
            <a:ext cx="530907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76263" y="2986481"/>
            <a:ext cx="534828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Add-on </a:t>
            </a:r>
            <a:r>
              <a:rPr lang="en-US" dirty="0"/>
              <a:t>Libraries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78644" y="2211480"/>
            <a:ext cx="5457652" cy="6698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Application Framework</a:t>
            </a:r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5523059" y="4014192"/>
            <a:ext cx="166144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Libraries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8689" y="4065375"/>
            <a:ext cx="1705855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Libraries</a:t>
            </a:r>
          </a:p>
        </p:txBody>
      </p:sp>
      <p:sp>
        <p:nvSpPr>
          <p:cNvPr id="41" name="Up-Down Arrow 40"/>
          <p:cNvSpPr/>
          <p:nvPr/>
        </p:nvSpPr>
        <p:spPr>
          <a:xfrm>
            <a:off x="1187624" y="2185390"/>
            <a:ext cx="446830" cy="125505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smtClean="0"/>
              <a:t>Kernel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5197" y="5694755"/>
            <a:ext cx="139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Firmware boundary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Up-Down Arrow 44"/>
          <p:cNvSpPr/>
          <p:nvPr/>
        </p:nvSpPr>
        <p:spPr>
          <a:xfrm>
            <a:off x="1187624" y="1264690"/>
            <a:ext cx="446830" cy="85417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Apps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770308" y="1267999"/>
            <a:ext cx="2444269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54394" y="1339190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88060" y="1415363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962696" y="1264690"/>
            <a:ext cx="2444269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846782" y="1335881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780448" y="1412054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System</a:t>
            </a:r>
            <a:endParaRPr lang="en-US" sz="1200" dirty="0" smtClean="0"/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1185226" y="3519856"/>
            <a:ext cx="446830" cy="210837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Platform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93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6297</TotalTime>
  <Words>53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Template-MicroEJ</vt:lpstr>
      <vt:lpstr>Overall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376</cp:revision>
  <dcterms:created xsi:type="dcterms:W3CDTF">2015-10-25T08:05:10Z</dcterms:created>
  <dcterms:modified xsi:type="dcterms:W3CDTF">2023-05-26T06:34:37Z</dcterms:modified>
</cp:coreProperties>
</file>