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7" r:id="rId2"/>
    <p:sldId id="263" r:id="rId3"/>
    <p:sldId id="277" r:id="rId4"/>
    <p:sldId id="261" r:id="rId5"/>
    <p:sldId id="276" r:id="rId6"/>
    <p:sldId id="278" r:id="rId7"/>
    <p:sldId id="279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CC24A"/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52" autoAdjust="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2024-07-16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916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16/07/2024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493024" y="4365130"/>
            <a:ext cx="10845944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493024" y="2209700"/>
            <a:ext cx="10786152" cy="136362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493024" y="436685"/>
            <a:ext cx="10786152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649380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649380" y="576302"/>
            <a:ext cx="1047344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9476901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1874745"/>
            <a:ext cx="393415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This C abstraction layer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649380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414884" y="97750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80388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414884" y="23471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452052" y="4068694"/>
            <a:ext cx="24056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BSP (or another C abstraction layer)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414884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vg_path.c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45892" y="97636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7711396" y="964555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414884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80387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45892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ACF231C3-025E-9F01-8D69-8D50E06063DD}"/>
              </a:ext>
            </a:extLst>
          </p:cNvPr>
          <p:cNvSpPr/>
          <p:nvPr/>
        </p:nvSpPr>
        <p:spPr>
          <a:xfrm>
            <a:off x="9476901" y="234270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LLVG_PAINTER_impl.c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BCED1703-928B-4153-33B6-6911A92F4236}"/>
              </a:ext>
            </a:extLst>
          </p:cNvPr>
          <p:cNvSpPr/>
          <p:nvPr/>
        </p:nvSpPr>
        <p:spPr>
          <a:xfrm>
            <a:off x="9476901" y="3170821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FCF77E6-553F-D0DF-7BDC-43F2FA6EAFF1}"/>
              </a:ext>
            </a:extLst>
          </p:cNvPr>
          <p:cNvSpPr/>
          <p:nvPr/>
        </p:nvSpPr>
        <p:spPr>
          <a:xfrm>
            <a:off x="9476901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9" name="Rounded Rectangle 17">
            <a:extLst>
              <a:ext uri="{FF2B5EF4-FFF2-40B4-BE49-F238E27FC236}">
                <a16:creationId xmlns:a16="http://schemas.microsoft.com/office/drawing/2014/main" id="{1C1ABC1A-3B64-2CD0-1F0E-50319140C1B7}"/>
              </a:ext>
            </a:extLst>
          </p:cNvPr>
          <p:cNvSpPr/>
          <p:nvPr/>
        </p:nvSpPr>
        <p:spPr>
          <a:xfrm>
            <a:off x="7711396" y="448316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vg_drawing_bvi.c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301CC605-A276-8DAA-9E17-CB8920199D70}"/>
              </a:ext>
            </a:extLst>
          </p:cNvPr>
          <p:cNvSpPr/>
          <p:nvPr/>
        </p:nvSpPr>
        <p:spPr>
          <a:xfrm>
            <a:off x="9476901" y="2766728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6BFB303-AB30-476D-42F6-17F2E928A01A}"/>
              </a:ext>
            </a:extLst>
          </p:cNvPr>
          <p:cNvGrpSpPr/>
          <p:nvPr/>
        </p:nvGrpSpPr>
        <p:grpSpPr>
          <a:xfrm>
            <a:off x="315544" y="5161319"/>
            <a:ext cx="1809751" cy="276999"/>
            <a:chOff x="1181100" y="4410075"/>
            <a:chExt cx="1809751" cy="276999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1F41B3FB-BBB0-4109-49E8-36631EB3291B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C51B2069-8049-BF68-D436-3B37441A3F03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4BCF8B9-B34E-1934-7D03-7F0A9892C96A}"/>
              </a:ext>
            </a:extLst>
          </p:cNvPr>
          <p:cNvGrpSpPr/>
          <p:nvPr/>
        </p:nvGrpSpPr>
        <p:grpSpPr>
          <a:xfrm>
            <a:off x="315544" y="5710043"/>
            <a:ext cx="1809751" cy="276999"/>
            <a:chOff x="1181100" y="4410075"/>
            <a:chExt cx="1809751" cy="276999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DEEA6FD-46A2-E533-456C-D615577AA8D2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28FBC8-FC5E-40B9-6D6F-77561E7BBFF8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 file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54D5DBD-C112-A5F8-37A8-AFEFABE1C546}"/>
              </a:ext>
            </a:extLst>
          </p:cNvPr>
          <p:cNvGrpSpPr/>
          <p:nvPr/>
        </p:nvGrpSpPr>
        <p:grpSpPr>
          <a:xfrm>
            <a:off x="315544" y="5435681"/>
            <a:ext cx="1809751" cy="276999"/>
            <a:chOff x="1181100" y="4410075"/>
            <a:chExt cx="1809751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876AABD-7522-ADFC-2809-1754C22618BE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  <a:ln w="12700">
              <a:solidFill>
                <a:srgbClr val="2F528F"/>
              </a:solidFill>
            </a:ln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0B162FF7-4891-7AAB-EF2C-B23C7A23B632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Header 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D33B70D-C5AF-64E0-130B-05BB01EB7853}"/>
              </a:ext>
            </a:extLst>
          </p:cNvPr>
          <p:cNvGrpSpPr/>
          <p:nvPr/>
        </p:nvGrpSpPr>
        <p:grpSpPr>
          <a:xfrm>
            <a:off x="335184" y="2764570"/>
            <a:ext cx="1809751" cy="276999"/>
            <a:chOff x="1181100" y="4410075"/>
            <a:chExt cx="1809751" cy="276999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806573DC-8C80-63D5-AE6B-0C2BE62FFE0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957C73E-7CED-F7A9-396A-CC055E3D809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D6EE45A-F8F5-3B7C-A1C4-7E1CEC6E148D}"/>
              </a:ext>
            </a:extLst>
          </p:cNvPr>
          <p:cNvGrpSpPr/>
          <p:nvPr/>
        </p:nvGrpSpPr>
        <p:grpSpPr>
          <a:xfrm>
            <a:off x="335184" y="3152001"/>
            <a:ext cx="1809751" cy="276999"/>
            <a:chOff x="1181100" y="4410075"/>
            <a:chExt cx="1809751" cy="276999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F6BFD2F-A69D-362D-7D95-EA9E3B987306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6CC24A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186C43-7834-959D-DE27-9783810EB7F4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2554941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950" y="1738329"/>
            <a:ext cx="2552991" cy="61042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9883" y="1925268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1425986" y="889478"/>
            <a:ext cx="1950" cy="1014488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081619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LLVG_MATRIX_impl.h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8014" y="1903966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LLVG_MATRIX_impl.c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5" y="630887"/>
            <a:ext cx="1439844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</p:spTree>
    <p:extLst>
      <p:ext uri="{BB962C8B-B14F-4D97-AF65-F5344CB8AC3E}">
        <p14:creationId xmlns:p14="http://schemas.microsoft.com/office/powerpoint/2010/main" val="422121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950" y="1738329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9883" y="1925268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18052" y="3434100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01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395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8014" y="2277858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0825" y="1092424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081619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12">
            <a:extLst>
              <a:ext uri="{FF2B5EF4-FFF2-40B4-BE49-F238E27FC236}">
                <a16:creationId xmlns:a16="http://schemas.microsoft.com/office/drawing/2014/main" id="{CF525CFE-4294-3B46-372F-1F4AD38C58E0}"/>
              </a:ext>
            </a:extLst>
          </p:cNvPr>
          <p:cNvSpPr/>
          <p:nvPr/>
        </p:nvSpPr>
        <p:spPr>
          <a:xfrm>
            <a:off x="2359583" y="1906925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7043568-E631-B38E-0F12-DB62A2962A88}"/>
              </a:ext>
            </a:extLst>
          </p:cNvPr>
          <p:cNvSpPr/>
          <p:nvPr/>
        </p:nvSpPr>
        <p:spPr>
          <a:xfrm>
            <a:off x="2359583" y="2280817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1" name="Rounded Rectangle 12">
            <a:extLst>
              <a:ext uri="{FF2B5EF4-FFF2-40B4-BE49-F238E27FC236}">
                <a16:creationId xmlns:a16="http://schemas.microsoft.com/office/drawing/2014/main" id="{E272C549-B986-880F-CFB6-6FA7D630F8E3}"/>
              </a:ext>
            </a:extLst>
          </p:cNvPr>
          <p:cNvSpPr/>
          <p:nvPr/>
        </p:nvSpPr>
        <p:spPr>
          <a:xfrm>
            <a:off x="708014" y="265165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vg_path_gpu.c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832090C4-7173-B799-6404-C3C63B173DDB}"/>
              </a:ext>
            </a:extLst>
          </p:cNvPr>
          <p:cNvSpPr/>
          <p:nvPr/>
        </p:nvSpPr>
        <p:spPr>
          <a:xfrm>
            <a:off x="2359583" y="2654611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vg_drawing_gpu.c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8014" y="1903966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950" y="1738329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9883" y="1925268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18052" y="3434100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01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3952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0825" y="1092424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081619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LLVG_GRADIENT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_</a:t>
            </a:r>
            <a:r>
              <a:rPr lang="en-US" sz="1000" dirty="0" err="1">
                <a:solidFill>
                  <a:schemeClr val="bg1"/>
                </a:solidFill>
              </a:rPr>
              <a:t>impl.h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Rounded Rectangle 12">
            <a:extLst>
              <a:ext uri="{FF2B5EF4-FFF2-40B4-BE49-F238E27FC236}">
                <a16:creationId xmlns:a16="http://schemas.microsoft.com/office/drawing/2014/main" id="{CF525CFE-4294-3B46-372F-1F4AD38C58E0}"/>
              </a:ext>
            </a:extLst>
          </p:cNvPr>
          <p:cNvSpPr/>
          <p:nvPr/>
        </p:nvSpPr>
        <p:spPr>
          <a:xfrm>
            <a:off x="2359583" y="1906925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7043568-E631-B38E-0F12-DB62A2962A88}"/>
              </a:ext>
            </a:extLst>
          </p:cNvPr>
          <p:cNvSpPr/>
          <p:nvPr/>
        </p:nvSpPr>
        <p:spPr>
          <a:xfrm>
            <a:off x="2359583" y="2280817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832090C4-7173-B799-6404-C3C63B173DDB}"/>
              </a:ext>
            </a:extLst>
          </p:cNvPr>
          <p:cNvSpPr/>
          <p:nvPr/>
        </p:nvSpPr>
        <p:spPr>
          <a:xfrm>
            <a:off x="2359583" y="2654611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vg_drawing_gpu.c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34141" y="2654611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LLVG_GRADIENT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_</a:t>
            </a:r>
            <a:r>
              <a:rPr lang="en-US" sz="1000" dirty="0" err="1">
                <a:solidFill>
                  <a:schemeClr val="bg1"/>
                </a:solidFill>
              </a:rPr>
              <a:t>impl_gpu.c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</p:spTree>
    <p:extLst>
      <p:ext uri="{BB962C8B-B14F-4D97-AF65-F5344CB8AC3E}">
        <p14:creationId xmlns:p14="http://schemas.microsoft.com/office/powerpoint/2010/main" val="2781273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950" y="1738329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9883" y="1925268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18052" y="3434100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01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454063" y="918887"/>
            <a:ext cx="0" cy="173572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0825" y="1092424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081619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LLVG_BVI_impl.h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ounded Rectangle 12">
            <a:extLst>
              <a:ext uri="{FF2B5EF4-FFF2-40B4-BE49-F238E27FC236}">
                <a16:creationId xmlns:a16="http://schemas.microsoft.com/office/drawing/2014/main" id="{CF525CFE-4294-3B46-372F-1F4AD38C58E0}"/>
              </a:ext>
            </a:extLst>
          </p:cNvPr>
          <p:cNvSpPr/>
          <p:nvPr/>
        </p:nvSpPr>
        <p:spPr>
          <a:xfrm>
            <a:off x="2359583" y="1906925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7043568-E631-B38E-0F12-DB62A2962A88}"/>
              </a:ext>
            </a:extLst>
          </p:cNvPr>
          <p:cNvSpPr/>
          <p:nvPr/>
        </p:nvSpPr>
        <p:spPr>
          <a:xfrm>
            <a:off x="2359583" y="2280817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832090C4-7173-B799-6404-C3C63B173DDB}"/>
              </a:ext>
            </a:extLst>
          </p:cNvPr>
          <p:cNvSpPr/>
          <p:nvPr/>
        </p:nvSpPr>
        <p:spPr>
          <a:xfrm>
            <a:off x="2359583" y="2654611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vg_drawing_gpu.c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34141" y="2654611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 err="1">
                <a:solidFill>
                  <a:schemeClr val="bg1"/>
                </a:solidFill>
              </a:rPr>
              <a:t>vg_drawing_bvi.c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</p:spTree>
    <p:extLst>
      <p:ext uri="{BB962C8B-B14F-4D97-AF65-F5344CB8AC3E}">
        <p14:creationId xmlns:p14="http://schemas.microsoft.com/office/powerpoint/2010/main" val="38940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1950" y="1738329"/>
            <a:ext cx="4287915" cy="14077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9883" y="1925268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18052" y="3434100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44913" y="199964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VG Pack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01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54063" y="918887"/>
            <a:ext cx="0" cy="25101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0825" y="1092424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LLVG_PAINTER_impl.h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081619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LLVG_FONT_impl.h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2" name="Rounded Rectangle 12">
            <a:extLst>
              <a:ext uri="{FF2B5EF4-FFF2-40B4-BE49-F238E27FC236}">
                <a16:creationId xmlns:a16="http://schemas.microsoft.com/office/drawing/2014/main" id="{CF525CFE-4294-3B46-372F-1F4AD38C58E0}"/>
              </a:ext>
            </a:extLst>
          </p:cNvPr>
          <p:cNvSpPr/>
          <p:nvPr/>
        </p:nvSpPr>
        <p:spPr>
          <a:xfrm>
            <a:off x="2359583" y="1906925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LLVG_PAINTER_impl.c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8" name="Rounded Rectangle 17">
            <a:extLst>
              <a:ext uri="{FF2B5EF4-FFF2-40B4-BE49-F238E27FC236}">
                <a16:creationId xmlns:a16="http://schemas.microsoft.com/office/drawing/2014/main" id="{F7043568-E631-B38E-0F12-DB62A2962A88}"/>
              </a:ext>
            </a:extLst>
          </p:cNvPr>
          <p:cNvSpPr/>
          <p:nvPr/>
        </p:nvSpPr>
        <p:spPr>
          <a:xfrm>
            <a:off x="2359583" y="2280817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12">
            <a:extLst>
              <a:ext uri="{FF2B5EF4-FFF2-40B4-BE49-F238E27FC236}">
                <a16:creationId xmlns:a16="http://schemas.microsoft.com/office/drawing/2014/main" id="{832090C4-7173-B799-6404-C3C63B173DDB}"/>
              </a:ext>
            </a:extLst>
          </p:cNvPr>
          <p:cNvSpPr/>
          <p:nvPr/>
        </p:nvSpPr>
        <p:spPr>
          <a:xfrm>
            <a:off x="2359583" y="2654611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vg_drawing_gpu.c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</a:t>
            </a:r>
          </a:p>
        </p:txBody>
      </p:sp>
      <p:sp>
        <p:nvSpPr>
          <p:cNvPr id="4" name="Rounded Rectangle 12">
            <a:extLst>
              <a:ext uri="{FF2B5EF4-FFF2-40B4-BE49-F238E27FC236}">
                <a16:creationId xmlns:a16="http://schemas.microsoft.com/office/drawing/2014/main" id="{62C84F91-3A6E-A422-DA1E-9550BEC9A9E4}"/>
              </a:ext>
            </a:extLst>
          </p:cNvPr>
          <p:cNvSpPr/>
          <p:nvPr/>
        </p:nvSpPr>
        <p:spPr>
          <a:xfrm>
            <a:off x="706064" y="1906925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LLVG_FONT_impl</a:t>
            </a:r>
            <a:endParaRPr lang="en-US" sz="900" dirty="0">
              <a:solidFill>
                <a:schemeClr val="bg1"/>
              </a:solidFill>
            </a:endParaRPr>
          </a:p>
          <a:p>
            <a:pPr algn="ctr"/>
            <a:r>
              <a:rPr lang="en-US" sz="900" dirty="0">
                <a:solidFill>
                  <a:schemeClr val="bg1"/>
                </a:solidFill>
              </a:rPr>
              <a:t>_</a:t>
            </a:r>
            <a:r>
              <a:rPr lang="en-US" sz="900" dirty="0" err="1">
                <a:solidFill>
                  <a:schemeClr val="bg1"/>
                </a:solidFill>
              </a:rPr>
              <a:t>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6F6AFDB4-0ABC-C4C1-3826-DFDE0E229433}"/>
              </a:ext>
            </a:extLst>
          </p:cNvPr>
          <p:cNvSpPr/>
          <p:nvPr/>
        </p:nvSpPr>
        <p:spPr>
          <a:xfrm>
            <a:off x="706064" y="2280817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47F4E6EC-7C05-7B7F-D778-D4C036A14B2E}"/>
              </a:ext>
            </a:extLst>
          </p:cNvPr>
          <p:cNvSpPr/>
          <p:nvPr/>
        </p:nvSpPr>
        <p:spPr>
          <a:xfrm>
            <a:off x="706064" y="2655253"/>
            <a:ext cx="1439844" cy="288000"/>
          </a:xfrm>
          <a:prstGeom prst="roundRect">
            <a:avLst/>
          </a:prstGeom>
          <a:solidFill>
            <a:srgbClr val="6CC2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1050994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ounded Rectangle 62">
            <a:extLst>
              <a:ext uri="{FF2B5EF4-FFF2-40B4-BE49-F238E27FC236}">
                <a16:creationId xmlns:a16="http://schemas.microsoft.com/office/drawing/2014/main" id="{17456F9B-0AFF-44DA-0372-71C2FA957286}"/>
              </a:ext>
            </a:extLst>
          </p:cNvPr>
          <p:cNvSpPr/>
          <p:nvPr/>
        </p:nvSpPr>
        <p:spPr>
          <a:xfrm>
            <a:off x="7163881" y="2346541"/>
            <a:ext cx="1887202" cy="201563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3" name="Rounded Rectangle 62">
            <a:extLst>
              <a:ext uri="{FF2B5EF4-FFF2-40B4-BE49-F238E27FC236}">
                <a16:creationId xmlns:a16="http://schemas.microsoft.com/office/drawing/2014/main" id="{466DC2D3-0BA1-595F-6742-7D30999FEC65}"/>
              </a:ext>
            </a:extLst>
          </p:cNvPr>
          <p:cNvSpPr/>
          <p:nvPr/>
        </p:nvSpPr>
        <p:spPr>
          <a:xfrm>
            <a:off x="162506" y="4691358"/>
            <a:ext cx="1869731" cy="9973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74F2E0-535C-6203-02BE-B5A30F957759}"/>
              </a:ext>
            </a:extLst>
          </p:cNvPr>
          <p:cNvSpPr/>
          <p:nvPr/>
        </p:nvSpPr>
        <p:spPr>
          <a:xfrm>
            <a:off x="123903" y="4447629"/>
            <a:ext cx="6446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UI Pack</a:t>
            </a:r>
          </a:p>
        </p:txBody>
      </p:sp>
      <p:sp>
        <p:nvSpPr>
          <p:cNvPr id="11" name="Rounded Rectangle 17">
            <a:extLst>
              <a:ext uri="{FF2B5EF4-FFF2-40B4-BE49-F238E27FC236}">
                <a16:creationId xmlns:a16="http://schemas.microsoft.com/office/drawing/2014/main" id="{F7BBB758-4A60-BB52-EBC7-D2B690B3F058}"/>
              </a:ext>
            </a:extLst>
          </p:cNvPr>
          <p:cNvSpPr/>
          <p:nvPr/>
        </p:nvSpPr>
        <p:spPr>
          <a:xfrm>
            <a:off x="291036" y="483932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" name="Rounded Rectangle 62">
            <a:extLst>
              <a:ext uri="{FF2B5EF4-FFF2-40B4-BE49-F238E27FC236}">
                <a16:creationId xmlns:a16="http://schemas.microsoft.com/office/drawing/2014/main" id="{00F79921-C7DD-622C-A23E-14467ADCB5C7}"/>
              </a:ext>
            </a:extLst>
          </p:cNvPr>
          <p:cNvSpPr/>
          <p:nvPr/>
        </p:nvSpPr>
        <p:spPr>
          <a:xfrm>
            <a:off x="2679990" y="3835331"/>
            <a:ext cx="3791850" cy="5029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2FEDF8-A44D-6CF8-64E2-E59650CCDB66}"/>
              </a:ext>
            </a:extLst>
          </p:cNvPr>
          <p:cNvSpPr/>
          <p:nvPr/>
        </p:nvSpPr>
        <p:spPr>
          <a:xfrm>
            <a:off x="2632001" y="4365174"/>
            <a:ext cx="132510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endParaRPr lang="en-US" sz="1200" dirty="0"/>
          </a:p>
        </p:txBody>
      </p:sp>
      <p:sp>
        <p:nvSpPr>
          <p:cNvPr id="5" name="Rounded Rectangle 29">
            <a:extLst>
              <a:ext uri="{FF2B5EF4-FFF2-40B4-BE49-F238E27FC236}">
                <a16:creationId xmlns:a16="http://schemas.microsoft.com/office/drawing/2014/main" id="{25B4B334-91FC-F5BC-F42B-3C8E95A38B2F}"/>
              </a:ext>
            </a:extLst>
          </p:cNvPr>
          <p:cNvSpPr/>
          <p:nvPr/>
        </p:nvSpPr>
        <p:spPr>
          <a:xfrm>
            <a:off x="2800409" y="394587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LLUI_PAINTER_impl.c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AD99610C-00B2-8DA9-1C98-ECC4CAEDC80B}"/>
              </a:ext>
            </a:extLst>
          </p:cNvPr>
          <p:cNvSpPr/>
          <p:nvPr/>
        </p:nvSpPr>
        <p:spPr>
          <a:xfrm>
            <a:off x="115315" y="1517748"/>
            <a:ext cx="1997363" cy="2501518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E816F8F-E2D0-A5E3-13AC-90F70AC4FCB6}"/>
              </a:ext>
            </a:extLst>
          </p:cNvPr>
          <p:cNvSpPr/>
          <p:nvPr/>
        </p:nvSpPr>
        <p:spPr>
          <a:xfrm>
            <a:off x="115315" y="1240749"/>
            <a:ext cx="6892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VG Pack</a:t>
            </a:r>
          </a:p>
        </p:txBody>
      </p:sp>
      <p:sp>
        <p:nvSpPr>
          <p:cNvPr id="22" name="Rounded Rectangle 12">
            <a:extLst>
              <a:ext uri="{FF2B5EF4-FFF2-40B4-BE49-F238E27FC236}">
                <a16:creationId xmlns:a16="http://schemas.microsoft.com/office/drawing/2014/main" id="{5E1A93F9-3E39-278E-CAD1-935F154286CF}"/>
              </a:ext>
            </a:extLst>
          </p:cNvPr>
          <p:cNvSpPr/>
          <p:nvPr/>
        </p:nvSpPr>
        <p:spPr>
          <a:xfrm>
            <a:off x="290646" y="2073121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3" name="Rounded Rectangle 17">
            <a:extLst>
              <a:ext uri="{FF2B5EF4-FFF2-40B4-BE49-F238E27FC236}">
                <a16:creationId xmlns:a16="http://schemas.microsoft.com/office/drawing/2014/main" id="{2BB93473-9774-2452-5727-7FAE8E976771}"/>
              </a:ext>
            </a:extLst>
          </p:cNvPr>
          <p:cNvSpPr/>
          <p:nvPr/>
        </p:nvSpPr>
        <p:spPr>
          <a:xfrm>
            <a:off x="282724" y="2817103"/>
            <a:ext cx="1645920" cy="29312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8" name="Rounded Rectangle 28">
            <a:extLst>
              <a:ext uri="{FF2B5EF4-FFF2-40B4-BE49-F238E27FC236}">
                <a16:creationId xmlns:a16="http://schemas.microsoft.com/office/drawing/2014/main" id="{8677420A-1735-8543-2D3A-811A23740913}"/>
              </a:ext>
            </a:extLst>
          </p:cNvPr>
          <p:cNvSpPr/>
          <p:nvPr/>
        </p:nvSpPr>
        <p:spPr>
          <a:xfrm>
            <a:off x="291036" y="24451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ounded Rectangle 39">
            <a:extLst>
              <a:ext uri="{FF2B5EF4-FFF2-40B4-BE49-F238E27FC236}">
                <a16:creationId xmlns:a16="http://schemas.microsoft.com/office/drawing/2014/main" id="{32433D94-AFCD-1D7D-FE1B-C1B1E33DE4CC}"/>
              </a:ext>
            </a:extLst>
          </p:cNvPr>
          <p:cNvSpPr/>
          <p:nvPr/>
        </p:nvSpPr>
        <p:spPr>
          <a:xfrm>
            <a:off x="291036" y="319421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LLVG_BVI_impl.h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20B1F2C6-75FB-2AF4-C9B6-F690FFE21F7C}"/>
              </a:ext>
            </a:extLst>
          </p:cNvPr>
          <p:cNvSpPr/>
          <p:nvPr/>
        </p:nvSpPr>
        <p:spPr>
          <a:xfrm>
            <a:off x="291036" y="170113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6" name="Rounded Rectangle 62">
            <a:extLst>
              <a:ext uri="{FF2B5EF4-FFF2-40B4-BE49-F238E27FC236}">
                <a16:creationId xmlns:a16="http://schemas.microsoft.com/office/drawing/2014/main" id="{396BCE1C-A621-1022-CCA0-5C7C6B71244A}"/>
              </a:ext>
            </a:extLst>
          </p:cNvPr>
          <p:cNvSpPr/>
          <p:nvPr/>
        </p:nvSpPr>
        <p:spPr>
          <a:xfrm>
            <a:off x="2659564" y="1517749"/>
            <a:ext cx="3828088" cy="16861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AC9EF6-78C1-A59E-BA5C-B6F549A04844}"/>
              </a:ext>
            </a:extLst>
          </p:cNvPr>
          <p:cNvSpPr/>
          <p:nvPr/>
        </p:nvSpPr>
        <p:spPr>
          <a:xfrm>
            <a:off x="2695803" y="1240749"/>
            <a:ext cx="13697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endParaRPr lang="en-US" sz="1200" dirty="0"/>
          </a:p>
        </p:txBody>
      </p:sp>
      <p:sp>
        <p:nvSpPr>
          <p:cNvPr id="44" name="Rounded Rectangle 29">
            <a:extLst>
              <a:ext uri="{FF2B5EF4-FFF2-40B4-BE49-F238E27FC236}">
                <a16:creationId xmlns:a16="http://schemas.microsoft.com/office/drawing/2014/main" id="{81D117FD-84FC-EAE1-0ADC-9620B175DE26}"/>
              </a:ext>
            </a:extLst>
          </p:cNvPr>
          <p:cNvSpPr/>
          <p:nvPr/>
        </p:nvSpPr>
        <p:spPr>
          <a:xfrm>
            <a:off x="2797123" y="2074828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7" name="Rounded Rectangle 40">
            <a:extLst>
              <a:ext uri="{FF2B5EF4-FFF2-40B4-BE49-F238E27FC236}">
                <a16:creationId xmlns:a16="http://schemas.microsoft.com/office/drawing/2014/main" id="{2464DD3D-DC27-908E-B9EB-0E926C279826}"/>
              </a:ext>
            </a:extLst>
          </p:cNvPr>
          <p:cNvSpPr/>
          <p:nvPr/>
        </p:nvSpPr>
        <p:spPr>
          <a:xfrm>
            <a:off x="2789201" y="244852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8" name="Rounded Rectangle 17">
            <a:extLst>
              <a:ext uri="{FF2B5EF4-FFF2-40B4-BE49-F238E27FC236}">
                <a16:creationId xmlns:a16="http://schemas.microsoft.com/office/drawing/2014/main" id="{C2BE34AA-F7C4-E1DF-6C0F-A5C4CA61CFCC}"/>
              </a:ext>
            </a:extLst>
          </p:cNvPr>
          <p:cNvSpPr/>
          <p:nvPr/>
        </p:nvSpPr>
        <p:spPr>
          <a:xfrm>
            <a:off x="4676403" y="244852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9" name="Rounded Rectangle 39">
            <a:extLst>
              <a:ext uri="{FF2B5EF4-FFF2-40B4-BE49-F238E27FC236}">
                <a16:creationId xmlns:a16="http://schemas.microsoft.com/office/drawing/2014/main" id="{FF374D68-D395-A081-041D-D5ADD14B85C8}"/>
              </a:ext>
            </a:extLst>
          </p:cNvPr>
          <p:cNvSpPr/>
          <p:nvPr/>
        </p:nvSpPr>
        <p:spPr>
          <a:xfrm>
            <a:off x="7300216" y="3194214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vg_drawing_bvi.c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51" name="Rounded Rectangle 28">
            <a:extLst>
              <a:ext uri="{FF2B5EF4-FFF2-40B4-BE49-F238E27FC236}">
                <a16:creationId xmlns:a16="http://schemas.microsoft.com/office/drawing/2014/main" id="{CAD066AF-BB4D-A7EA-DEDB-07DF9213DCA1}"/>
              </a:ext>
            </a:extLst>
          </p:cNvPr>
          <p:cNvSpPr/>
          <p:nvPr/>
        </p:nvSpPr>
        <p:spPr>
          <a:xfrm>
            <a:off x="2800148" y="1701130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50" dirty="0" err="1">
                <a:solidFill>
                  <a:schemeClr val="bg1"/>
                </a:solidFill>
              </a:rPr>
              <a:t>LLVG_FONT_impl</a:t>
            </a:r>
            <a:endParaRPr lang="en-US" sz="1050" dirty="0">
              <a:solidFill>
                <a:schemeClr val="bg1"/>
              </a:solidFill>
            </a:endParaRP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_</a:t>
            </a:r>
            <a:r>
              <a:rPr lang="en-US" sz="1050" dirty="0" err="1">
                <a:solidFill>
                  <a:schemeClr val="bg1"/>
                </a:solidFill>
              </a:rPr>
              <a:t>freetype.c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4731957-2662-D4AE-445F-5953D276BBE9}"/>
              </a:ext>
            </a:extLst>
          </p:cNvPr>
          <p:cNvSpPr/>
          <p:nvPr/>
        </p:nvSpPr>
        <p:spPr>
          <a:xfrm>
            <a:off x="7087294" y="2090805"/>
            <a:ext cx="169354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MicroVG</a:t>
            </a:r>
            <a:r>
              <a:rPr lang="en-US" sz="1200" dirty="0"/>
              <a:t>-GPU</a:t>
            </a:r>
          </a:p>
        </p:txBody>
      </p:sp>
      <p:sp>
        <p:nvSpPr>
          <p:cNvPr id="54" name="Rounded Rectangle 47">
            <a:extLst>
              <a:ext uri="{FF2B5EF4-FFF2-40B4-BE49-F238E27FC236}">
                <a16:creationId xmlns:a16="http://schemas.microsoft.com/office/drawing/2014/main" id="{6EB93567-2495-9A26-42D6-68F18987D1AB}"/>
              </a:ext>
            </a:extLst>
          </p:cNvPr>
          <p:cNvSpPr/>
          <p:nvPr/>
        </p:nvSpPr>
        <p:spPr>
          <a:xfrm>
            <a:off x="7300216" y="282222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vg_drawing_gpu.c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12DA880-82E9-D4F9-A51C-447B572C9CE5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1936956" y="4089874"/>
            <a:ext cx="863453" cy="893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67C80E-DE82-8A93-94A3-4D14976883E5}"/>
              </a:ext>
            </a:extLst>
          </p:cNvPr>
          <p:cNvCxnSpPr>
            <a:cxnSpLocks/>
            <a:stCxn id="44" idx="1"/>
            <a:endCxn id="22" idx="3"/>
          </p:cNvCxnSpPr>
          <p:nvPr/>
        </p:nvCxnSpPr>
        <p:spPr>
          <a:xfrm flipH="1" flipV="1">
            <a:off x="1936566" y="2217121"/>
            <a:ext cx="860557" cy="1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6FAA07B-B030-D4DA-8571-8C336C72CE78}"/>
              </a:ext>
            </a:extLst>
          </p:cNvPr>
          <p:cNvCxnSpPr>
            <a:cxnSpLocks/>
            <a:stCxn id="47" idx="1"/>
            <a:endCxn id="28" idx="3"/>
          </p:cNvCxnSpPr>
          <p:nvPr/>
        </p:nvCxnSpPr>
        <p:spPr>
          <a:xfrm flipH="1" flipV="1">
            <a:off x="1936956" y="2589112"/>
            <a:ext cx="852245" cy="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F8C9496-5D4F-3B89-D1ED-8B1C0D428DA6}"/>
              </a:ext>
            </a:extLst>
          </p:cNvPr>
          <p:cNvCxnSpPr>
            <a:cxnSpLocks/>
            <a:stCxn id="49" idx="1"/>
            <a:endCxn id="30" idx="3"/>
          </p:cNvCxnSpPr>
          <p:nvPr/>
        </p:nvCxnSpPr>
        <p:spPr>
          <a:xfrm flipH="1">
            <a:off x="1936956" y="3338214"/>
            <a:ext cx="536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ECC3E82-09B4-36FA-2DE7-794920060396}"/>
              </a:ext>
            </a:extLst>
          </p:cNvPr>
          <p:cNvCxnSpPr>
            <a:cxnSpLocks/>
            <a:stCxn id="51" idx="1"/>
            <a:endCxn id="31" idx="3"/>
          </p:cNvCxnSpPr>
          <p:nvPr/>
        </p:nvCxnSpPr>
        <p:spPr>
          <a:xfrm flipH="1">
            <a:off x="1936956" y="1845130"/>
            <a:ext cx="863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4F9FA0D-4350-5A3D-EA17-B752822C2D38}"/>
              </a:ext>
            </a:extLst>
          </p:cNvPr>
          <p:cNvCxnSpPr>
            <a:cxnSpLocks/>
            <a:stCxn id="87" idx="1"/>
            <a:endCxn id="29" idx="3"/>
          </p:cNvCxnSpPr>
          <p:nvPr/>
        </p:nvCxnSpPr>
        <p:spPr>
          <a:xfrm flipH="1">
            <a:off x="1936956" y="3710203"/>
            <a:ext cx="53632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F13661E-F59A-3D5D-FA16-BEAC706BCA54}"/>
              </a:ext>
            </a:extLst>
          </p:cNvPr>
          <p:cNvCxnSpPr>
            <a:cxnSpLocks/>
            <a:stCxn id="39" idx="1"/>
            <a:endCxn id="23" idx="3"/>
          </p:cNvCxnSpPr>
          <p:nvPr/>
        </p:nvCxnSpPr>
        <p:spPr>
          <a:xfrm flipH="1" flipV="1">
            <a:off x="1928644" y="2963663"/>
            <a:ext cx="860557" cy="2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9F7EB9F-8B7F-50FA-E30D-1EA4E62343F6}"/>
              </a:ext>
            </a:extLst>
          </p:cNvPr>
          <p:cNvCxnSpPr>
            <a:cxnSpLocks/>
            <a:stCxn id="51" idx="3"/>
            <a:endCxn id="15" idx="1"/>
          </p:cNvCxnSpPr>
          <p:nvPr/>
        </p:nvCxnSpPr>
        <p:spPr>
          <a:xfrm>
            <a:off x="4446068" y="1845130"/>
            <a:ext cx="5500050" cy="4691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CF8602E4-0C91-9E1A-ECB3-25C03EE08FF2}"/>
              </a:ext>
            </a:extLst>
          </p:cNvPr>
          <p:cNvCxnSpPr>
            <a:cxnSpLocks/>
            <a:stCxn id="51" idx="3"/>
            <a:endCxn id="106" idx="1"/>
          </p:cNvCxnSpPr>
          <p:nvPr/>
        </p:nvCxnSpPr>
        <p:spPr>
          <a:xfrm flipV="1">
            <a:off x="4446068" y="1115753"/>
            <a:ext cx="5500050" cy="7293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0C81A3D7-42E9-E70F-167F-981DB0F5D991}"/>
              </a:ext>
            </a:extLst>
          </p:cNvPr>
          <p:cNvCxnSpPr>
            <a:cxnSpLocks/>
            <a:stCxn id="129" idx="1"/>
            <a:endCxn id="48" idx="3"/>
          </p:cNvCxnSpPr>
          <p:nvPr/>
        </p:nvCxnSpPr>
        <p:spPr>
          <a:xfrm flipH="1">
            <a:off x="6322323" y="2592526"/>
            <a:ext cx="977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5C657F65-0296-9F08-91A2-E7CFBDCB081E}"/>
              </a:ext>
            </a:extLst>
          </p:cNvPr>
          <p:cNvGrpSpPr/>
          <p:nvPr/>
        </p:nvGrpSpPr>
        <p:grpSpPr>
          <a:xfrm>
            <a:off x="9946118" y="1619504"/>
            <a:ext cx="1786503" cy="1112595"/>
            <a:chOff x="9856130" y="1428812"/>
            <a:chExt cx="1786503" cy="1112595"/>
          </a:xfrm>
        </p:grpSpPr>
        <p:sp>
          <p:nvSpPr>
            <p:cNvPr id="15" name="Rounded Rectangle 62">
              <a:extLst>
                <a:ext uri="{FF2B5EF4-FFF2-40B4-BE49-F238E27FC236}">
                  <a16:creationId xmlns:a16="http://schemas.microsoft.com/office/drawing/2014/main" id="{CE6FA634-7EA8-F32D-6400-CC4D4A2376EB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FA4C16C-C8BC-E578-5938-0D56F4B7F1CD}"/>
                </a:ext>
              </a:extLst>
            </p:cNvPr>
            <p:cNvSpPr/>
            <p:nvPr/>
          </p:nvSpPr>
          <p:spPr>
            <a:xfrm>
              <a:off x="9856130" y="1428812"/>
              <a:ext cx="119731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Freetype</a:t>
              </a:r>
              <a:endParaRPr lang="en-US" sz="1200" dirty="0"/>
            </a:p>
          </p:txBody>
        </p:sp>
        <p:sp>
          <p:nvSpPr>
            <p:cNvPr id="24" name="Rounded Rectangle 12">
              <a:extLst>
                <a:ext uri="{FF2B5EF4-FFF2-40B4-BE49-F238E27FC236}">
                  <a16:creationId xmlns:a16="http://schemas.microsoft.com/office/drawing/2014/main" id="{AB017F08-C8B7-6D21-7E68-C9FCF3F84F9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08" name="Rounded Rectangle 28">
              <a:extLst>
                <a:ext uri="{FF2B5EF4-FFF2-40B4-BE49-F238E27FC236}">
                  <a16:creationId xmlns:a16="http://schemas.microsoft.com/office/drawing/2014/main" id="{C6703EB9-BE40-886B-E9A3-262CABABBEA2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17" name="Rounded Rectangle 62">
            <a:extLst>
              <a:ext uri="{FF2B5EF4-FFF2-40B4-BE49-F238E27FC236}">
                <a16:creationId xmlns:a16="http://schemas.microsoft.com/office/drawing/2014/main" id="{E7D45980-4DB5-9A2A-61F8-A9F201B7CA9B}"/>
              </a:ext>
            </a:extLst>
          </p:cNvPr>
          <p:cNvSpPr/>
          <p:nvPr/>
        </p:nvSpPr>
        <p:spPr>
          <a:xfrm>
            <a:off x="4574859" y="5153798"/>
            <a:ext cx="4007166" cy="87080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73A66E6-715A-15CD-62D7-CC26C81ADF1D}"/>
              </a:ext>
            </a:extLst>
          </p:cNvPr>
          <p:cNvSpPr/>
          <p:nvPr/>
        </p:nvSpPr>
        <p:spPr>
          <a:xfrm>
            <a:off x="4573608" y="4844558"/>
            <a:ext cx="229616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C Module </a:t>
            </a:r>
            <a:r>
              <a:rPr lang="en-US" sz="1200" dirty="0" err="1"/>
              <a:t>MicroUI</a:t>
            </a:r>
            <a:r>
              <a:rPr lang="en-US" sz="1200" dirty="0"/>
              <a:t>-GPU</a:t>
            </a:r>
          </a:p>
        </p:txBody>
      </p:sp>
      <p:sp>
        <p:nvSpPr>
          <p:cNvPr id="12" name="Rounded Rectangle 29">
            <a:extLst>
              <a:ext uri="{FF2B5EF4-FFF2-40B4-BE49-F238E27FC236}">
                <a16:creationId xmlns:a16="http://schemas.microsoft.com/office/drawing/2014/main" id="{BEFF4074-EA57-D906-1042-8A970A238244}"/>
              </a:ext>
            </a:extLst>
          </p:cNvPr>
          <p:cNvSpPr/>
          <p:nvPr/>
        </p:nvSpPr>
        <p:spPr>
          <a:xfrm>
            <a:off x="6737631" y="561162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ui_gpu.h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Rounded Rectangle 29">
            <a:extLst>
              <a:ext uri="{FF2B5EF4-FFF2-40B4-BE49-F238E27FC236}">
                <a16:creationId xmlns:a16="http://schemas.microsoft.com/office/drawing/2014/main" id="{85A1D995-378C-A69A-2510-ACCD588350BC}"/>
              </a:ext>
            </a:extLst>
          </p:cNvPr>
          <p:cNvSpPr/>
          <p:nvPr/>
        </p:nvSpPr>
        <p:spPr>
          <a:xfrm>
            <a:off x="4658770" y="5245407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" name="Rounded Rectangle 29">
            <a:extLst>
              <a:ext uri="{FF2B5EF4-FFF2-40B4-BE49-F238E27FC236}">
                <a16:creationId xmlns:a16="http://schemas.microsoft.com/office/drawing/2014/main" id="{52B0C09E-03A3-195B-108C-9AD23AF3EAB8}"/>
              </a:ext>
            </a:extLst>
          </p:cNvPr>
          <p:cNvSpPr/>
          <p:nvPr/>
        </p:nvSpPr>
        <p:spPr>
          <a:xfrm>
            <a:off x="4658770" y="561162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ui_gpu.c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975F122E-5A8A-D053-5BFE-6A2F2197D9BD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6304690" y="5755623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0EEB707-AFBB-34BB-9D69-FEA1566D88FD}"/>
              </a:ext>
            </a:extLst>
          </p:cNvPr>
          <p:cNvCxnSpPr>
            <a:cxnSpLocks/>
            <a:stCxn id="52" idx="2"/>
            <a:endCxn id="17" idx="0"/>
          </p:cNvCxnSpPr>
          <p:nvPr/>
        </p:nvCxnSpPr>
        <p:spPr>
          <a:xfrm flipH="1">
            <a:off x="6578442" y="4362172"/>
            <a:ext cx="1529040" cy="791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313FB7B3-BE7A-AC58-8506-5BE50E779BF4}"/>
              </a:ext>
            </a:extLst>
          </p:cNvPr>
          <p:cNvGrpSpPr/>
          <p:nvPr/>
        </p:nvGrpSpPr>
        <p:grpSpPr>
          <a:xfrm>
            <a:off x="84092" y="5965084"/>
            <a:ext cx="1046818" cy="544141"/>
            <a:chOff x="195827" y="6170286"/>
            <a:chExt cx="1046818" cy="544141"/>
          </a:xfrm>
        </p:grpSpPr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0A46A596-4A97-7F36-64EF-8D8E21527EC5}"/>
                </a:ext>
              </a:extLst>
            </p:cNvPr>
            <p:cNvSpPr/>
            <p:nvPr/>
          </p:nvSpPr>
          <p:spPr>
            <a:xfrm>
              <a:off x="231685" y="6170286"/>
              <a:ext cx="9270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implements</a:t>
              </a:r>
            </a:p>
          </p:txBody>
        </p: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48B9013D-E597-AE1D-4BBC-E26EA575EA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437428"/>
              <a:ext cx="1046818" cy="16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881B6EA-E9EA-90AA-D2A2-DBDFD765F6D4}"/>
                </a:ext>
              </a:extLst>
            </p:cNvPr>
            <p:cNvSpPr/>
            <p:nvPr/>
          </p:nvSpPr>
          <p:spPr>
            <a:xfrm>
              <a:off x="231685" y="6437428"/>
              <a:ext cx="69672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requires</a:t>
              </a:r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C7AE6EAB-124A-2145-A56F-F27234B7EC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827" y="6706230"/>
              <a:ext cx="104681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8C962461-471A-F971-4A88-171D6EEC2A02}"/>
              </a:ext>
            </a:extLst>
          </p:cNvPr>
          <p:cNvCxnSpPr>
            <a:cxnSpLocks/>
            <a:stCxn id="18" idx="2"/>
            <a:endCxn id="93" idx="0"/>
          </p:cNvCxnSpPr>
          <p:nvPr/>
        </p:nvCxnSpPr>
        <p:spPr>
          <a:xfrm flipH="1">
            <a:off x="1097372" y="4019266"/>
            <a:ext cx="16625" cy="6720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AB6B6B5-F553-FB3F-D66F-8EEE2BF53CDF}"/>
              </a:ext>
            </a:extLst>
          </p:cNvPr>
          <p:cNvCxnSpPr>
            <a:cxnSpLocks/>
            <a:stCxn id="17" idx="3"/>
            <a:endCxn id="119" idx="1"/>
          </p:cNvCxnSpPr>
          <p:nvPr/>
        </p:nvCxnSpPr>
        <p:spPr>
          <a:xfrm flipV="1">
            <a:off x="8582025" y="4598223"/>
            <a:ext cx="1345854" cy="990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2FFEAB5B-D1E6-7FE9-B348-224505B19B9A}"/>
              </a:ext>
            </a:extLst>
          </p:cNvPr>
          <p:cNvCxnSpPr>
            <a:cxnSpLocks/>
            <a:stCxn id="52" idx="3"/>
            <a:endCxn id="119" idx="1"/>
          </p:cNvCxnSpPr>
          <p:nvPr/>
        </p:nvCxnSpPr>
        <p:spPr>
          <a:xfrm>
            <a:off x="9051083" y="3354357"/>
            <a:ext cx="876796" cy="12438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F50022-B83E-05AB-15D4-260B9DCC42D4}"/>
              </a:ext>
            </a:extLst>
          </p:cNvPr>
          <p:cNvCxnSpPr>
            <a:cxnSpLocks/>
            <a:stCxn id="52" idx="3"/>
            <a:endCxn id="15" idx="1"/>
          </p:cNvCxnSpPr>
          <p:nvPr/>
        </p:nvCxnSpPr>
        <p:spPr>
          <a:xfrm flipV="1">
            <a:off x="9051083" y="2314301"/>
            <a:ext cx="895035" cy="1040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8C416784-ED15-DD3B-CFDA-996AE67C00B7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>
            <a:off x="4435121" y="2592526"/>
            <a:ext cx="2412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A324B84-925D-C7C9-EB01-35FAA994BD05}"/>
              </a:ext>
            </a:extLst>
          </p:cNvPr>
          <p:cNvCxnSpPr>
            <a:cxnSpLocks/>
            <a:stCxn id="16" idx="0"/>
            <a:endCxn id="70" idx="2"/>
          </p:cNvCxnSpPr>
          <p:nvPr/>
        </p:nvCxnSpPr>
        <p:spPr>
          <a:xfrm flipV="1">
            <a:off x="5481730" y="4233874"/>
            <a:ext cx="1598" cy="1011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DA0B4A7-979C-0785-DFCF-EED0C519EFF7}"/>
              </a:ext>
            </a:extLst>
          </p:cNvPr>
          <p:cNvGrpSpPr/>
          <p:nvPr/>
        </p:nvGrpSpPr>
        <p:grpSpPr>
          <a:xfrm>
            <a:off x="9946118" y="420956"/>
            <a:ext cx="1786503" cy="1112595"/>
            <a:chOff x="9856130" y="1428812"/>
            <a:chExt cx="1786503" cy="1112595"/>
          </a:xfrm>
        </p:grpSpPr>
        <p:sp>
          <p:nvSpPr>
            <p:cNvPr id="106" name="Rounded Rectangle 62">
              <a:extLst>
                <a:ext uri="{FF2B5EF4-FFF2-40B4-BE49-F238E27FC236}">
                  <a16:creationId xmlns:a16="http://schemas.microsoft.com/office/drawing/2014/main" id="{F4C5A79D-4A74-1CA1-506C-A08420FBD8F4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82800D3-634B-FC5A-552D-88161C992AD3}"/>
                </a:ext>
              </a:extLst>
            </p:cNvPr>
            <p:cNvSpPr/>
            <p:nvPr/>
          </p:nvSpPr>
          <p:spPr>
            <a:xfrm>
              <a:off x="9856130" y="1428812"/>
              <a:ext cx="11969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</a:t>
              </a:r>
              <a:r>
                <a:rPr lang="en-US" sz="1200" dirty="0" err="1"/>
                <a:t>Harfbuzz</a:t>
              </a:r>
              <a:endParaRPr lang="en-US" sz="1200" dirty="0"/>
            </a:p>
          </p:txBody>
        </p:sp>
        <p:sp>
          <p:nvSpPr>
            <p:cNvPr id="109" name="Rounded Rectangle 12">
              <a:extLst>
                <a:ext uri="{FF2B5EF4-FFF2-40B4-BE49-F238E27FC236}">
                  <a16:creationId xmlns:a16="http://schemas.microsoft.com/office/drawing/2014/main" id="{38127A09-3073-0794-8E59-A5AE2612EFE6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12" name="Rounded Rectangle 28">
              <a:extLst>
                <a:ext uri="{FF2B5EF4-FFF2-40B4-BE49-F238E27FC236}">
                  <a16:creationId xmlns:a16="http://schemas.microsoft.com/office/drawing/2014/main" id="{21DFACA9-796F-1328-08CE-3F8523E33FFC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A3A22C73-5836-C990-F305-E3C7BB703C33}"/>
              </a:ext>
            </a:extLst>
          </p:cNvPr>
          <p:cNvGrpSpPr/>
          <p:nvPr/>
        </p:nvGrpSpPr>
        <p:grpSpPr>
          <a:xfrm>
            <a:off x="9927879" y="3903426"/>
            <a:ext cx="1786503" cy="1112595"/>
            <a:chOff x="9856130" y="1428812"/>
            <a:chExt cx="1786503" cy="1112595"/>
          </a:xfrm>
        </p:grpSpPr>
        <p:sp>
          <p:nvSpPr>
            <p:cNvPr id="119" name="Rounded Rectangle 62">
              <a:extLst>
                <a:ext uri="{FF2B5EF4-FFF2-40B4-BE49-F238E27FC236}">
                  <a16:creationId xmlns:a16="http://schemas.microsoft.com/office/drawing/2014/main" id="{BFA02B11-8CF9-F243-2EE1-CA4CA0B32A78}"/>
                </a:ext>
              </a:extLst>
            </p:cNvPr>
            <p:cNvSpPr/>
            <p:nvPr/>
          </p:nvSpPr>
          <p:spPr>
            <a:xfrm>
              <a:off x="9856130" y="1705811"/>
              <a:ext cx="1786503" cy="835596"/>
            </a:xfrm>
            <a:prstGeom prst="roundRect">
              <a:avLst>
                <a:gd name="adj" fmla="val 5059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/>
            <a:lstStyle/>
            <a:p>
              <a:pPr algn="ctr"/>
              <a:endParaRPr lang="en-US" sz="12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76AE76FD-4400-7C78-6028-A760A1F5F52C}"/>
                </a:ext>
              </a:extLst>
            </p:cNvPr>
            <p:cNvSpPr/>
            <p:nvPr/>
          </p:nvSpPr>
          <p:spPr>
            <a:xfrm>
              <a:off x="9856130" y="1428812"/>
              <a:ext cx="133004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/>
                <a:t>Library of the GPU</a:t>
              </a:r>
            </a:p>
          </p:txBody>
        </p:sp>
        <p:sp>
          <p:nvSpPr>
            <p:cNvPr id="121" name="Rounded Rectangle 12">
              <a:extLst>
                <a:ext uri="{FF2B5EF4-FFF2-40B4-BE49-F238E27FC236}">
                  <a16:creationId xmlns:a16="http://schemas.microsoft.com/office/drawing/2014/main" id="{7E47ED9A-27C5-0A34-0300-21857E43E1FE}"/>
                </a:ext>
              </a:extLst>
            </p:cNvPr>
            <p:cNvSpPr/>
            <p:nvPr/>
          </p:nvSpPr>
          <p:spPr>
            <a:xfrm>
              <a:off x="9920126" y="1811781"/>
              <a:ext cx="1645920" cy="288000"/>
            </a:xfrm>
            <a:prstGeom prst="roundRect">
              <a:avLst/>
            </a:prstGeom>
            <a:solidFill>
              <a:srgbClr val="00AEC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  <p:sp>
          <p:nvSpPr>
            <p:cNvPr id="122" name="Rounded Rectangle 28">
              <a:extLst>
                <a:ext uri="{FF2B5EF4-FFF2-40B4-BE49-F238E27FC236}">
                  <a16:creationId xmlns:a16="http://schemas.microsoft.com/office/drawing/2014/main" id="{274712E9-D671-4FA9-9851-36C04260CB84}"/>
                </a:ext>
              </a:extLst>
            </p:cNvPr>
            <p:cNvSpPr/>
            <p:nvPr/>
          </p:nvSpPr>
          <p:spPr>
            <a:xfrm>
              <a:off x="9908678" y="2185734"/>
              <a:ext cx="1645920" cy="288000"/>
            </a:xfrm>
            <a:prstGeom prst="roundRect">
              <a:avLst/>
            </a:prstGeom>
            <a:solidFill>
              <a:srgbClr val="EE50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18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377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566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754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5943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131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320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509" algn="l" defTabSz="914377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[…]</a:t>
              </a:r>
            </a:p>
          </p:txBody>
        </p: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1A4EAAD-5557-51BD-A8B7-F11CB44C01A1}"/>
              </a:ext>
            </a:extLst>
          </p:cNvPr>
          <p:cNvSpPr/>
          <p:nvPr/>
        </p:nvSpPr>
        <p:spPr>
          <a:xfrm>
            <a:off x="291036" y="356620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9" name="Rounded Rectangle 29">
            <a:extLst>
              <a:ext uri="{FF2B5EF4-FFF2-40B4-BE49-F238E27FC236}">
                <a16:creationId xmlns:a16="http://schemas.microsoft.com/office/drawing/2014/main" id="{A71495CD-542C-59CB-232B-A113EA218169}"/>
              </a:ext>
            </a:extLst>
          </p:cNvPr>
          <p:cNvSpPr/>
          <p:nvPr/>
        </p:nvSpPr>
        <p:spPr>
          <a:xfrm>
            <a:off x="2789201" y="282222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LLVG_PAINTER_impl.c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ounded Rectangle 17">
            <a:extLst>
              <a:ext uri="{FF2B5EF4-FFF2-40B4-BE49-F238E27FC236}">
                <a16:creationId xmlns:a16="http://schemas.microsoft.com/office/drawing/2014/main" id="{73F55496-7569-4104-6758-F2E0827761FD}"/>
              </a:ext>
            </a:extLst>
          </p:cNvPr>
          <p:cNvSpPr/>
          <p:nvPr/>
        </p:nvSpPr>
        <p:spPr>
          <a:xfrm>
            <a:off x="4692941" y="282222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vg_drawing.h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5EB335B-7677-1717-2AC5-4A619F3C3AB7}"/>
              </a:ext>
            </a:extLst>
          </p:cNvPr>
          <p:cNvCxnSpPr>
            <a:cxnSpLocks/>
            <a:stCxn id="39" idx="3"/>
            <a:endCxn id="42" idx="1"/>
          </p:cNvCxnSpPr>
          <p:nvPr/>
        </p:nvCxnSpPr>
        <p:spPr>
          <a:xfrm>
            <a:off x="4435121" y="2966223"/>
            <a:ext cx="2578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0" name="Rounded Rectangle 17">
            <a:extLst>
              <a:ext uri="{FF2B5EF4-FFF2-40B4-BE49-F238E27FC236}">
                <a16:creationId xmlns:a16="http://schemas.microsoft.com/office/drawing/2014/main" id="{4E847F94-3645-4247-1E1F-68BEB20DCF53}"/>
              </a:ext>
            </a:extLst>
          </p:cNvPr>
          <p:cNvSpPr/>
          <p:nvPr/>
        </p:nvSpPr>
        <p:spPr>
          <a:xfrm>
            <a:off x="4660368" y="394587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5B30137-5517-0CDD-4BD4-45CF00A2CCE0}"/>
              </a:ext>
            </a:extLst>
          </p:cNvPr>
          <p:cNvCxnSpPr>
            <a:cxnSpLocks/>
            <a:stCxn id="5" idx="3"/>
            <a:endCxn id="70" idx="1"/>
          </p:cNvCxnSpPr>
          <p:nvPr/>
        </p:nvCxnSpPr>
        <p:spPr>
          <a:xfrm>
            <a:off x="4446329" y="4089874"/>
            <a:ext cx="2140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6" name="Rounded Rectangle 17">
            <a:extLst>
              <a:ext uri="{FF2B5EF4-FFF2-40B4-BE49-F238E27FC236}">
                <a16:creationId xmlns:a16="http://schemas.microsoft.com/office/drawing/2014/main" id="{DD907EAE-C67C-2C37-E209-BE7E8A4364D9}"/>
              </a:ext>
            </a:extLst>
          </p:cNvPr>
          <p:cNvSpPr/>
          <p:nvPr/>
        </p:nvSpPr>
        <p:spPr>
          <a:xfrm>
            <a:off x="6737631" y="524540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ui_drawing_gpu.h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4D661B9-A174-0757-432C-1D02472FE09F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>
            <a:off x="6304690" y="5389407"/>
            <a:ext cx="4329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19">
            <a:extLst>
              <a:ext uri="{FF2B5EF4-FFF2-40B4-BE49-F238E27FC236}">
                <a16:creationId xmlns:a16="http://schemas.microsoft.com/office/drawing/2014/main" id="{F41703E7-62D3-54A0-8AB7-A63501F562CA}"/>
              </a:ext>
            </a:extLst>
          </p:cNvPr>
          <p:cNvSpPr/>
          <p:nvPr/>
        </p:nvSpPr>
        <p:spPr>
          <a:xfrm>
            <a:off x="291036" y="522653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ui_drawing_soft.h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4350D573-187F-C81C-BC39-EA302B22E8D7}"/>
              </a:ext>
            </a:extLst>
          </p:cNvPr>
          <p:cNvCxnSpPr>
            <a:cxnSpLocks/>
            <a:stCxn id="16" idx="1"/>
            <a:endCxn id="94" idx="3"/>
          </p:cNvCxnSpPr>
          <p:nvPr/>
        </p:nvCxnSpPr>
        <p:spPr>
          <a:xfrm flipH="1" flipV="1">
            <a:off x="1936956" y="5370534"/>
            <a:ext cx="2721814" cy="18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9" name="Rounded Rectangle 47">
            <a:extLst>
              <a:ext uri="{FF2B5EF4-FFF2-40B4-BE49-F238E27FC236}">
                <a16:creationId xmlns:a16="http://schemas.microsoft.com/office/drawing/2014/main" id="{29F6E64C-69E5-4233-652E-AE7A5905192A}"/>
              </a:ext>
            </a:extLst>
          </p:cNvPr>
          <p:cNvSpPr/>
          <p:nvPr/>
        </p:nvSpPr>
        <p:spPr>
          <a:xfrm>
            <a:off x="7300216" y="244852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vg_path_gpu.c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41" name="Rounded Rectangle 47">
            <a:extLst>
              <a:ext uri="{FF2B5EF4-FFF2-40B4-BE49-F238E27FC236}">
                <a16:creationId xmlns:a16="http://schemas.microsoft.com/office/drawing/2014/main" id="{2A4631F1-B3B4-6932-D9A0-12BBBF3E270E}"/>
              </a:ext>
            </a:extLst>
          </p:cNvPr>
          <p:cNvSpPr/>
          <p:nvPr/>
        </p:nvSpPr>
        <p:spPr>
          <a:xfrm>
            <a:off x="7300216" y="3937016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ui_drawing_bvi.c</a:t>
            </a:r>
            <a:endParaRPr lang="en-US" sz="1100" dirty="0">
              <a:solidFill>
                <a:schemeClr val="bg1"/>
              </a:solidFill>
            </a:endParaRPr>
          </a:p>
        </p:txBody>
      </p: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9140099A-8064-B503-9A38-DC1DBE4E68C3}"/>
              </a:ext>
            </a:extLst>
          </p:cNvPr>
          <p:cNvCxnSpPr>
            <a:cxnSpLocks/>
            <a:stCxn id="141" idx="1"/>
            <a:endCxn id="70" idx="3"/>
          </p:cNvCxnSpPr>
          <p:nvPr/>
        </p:nvCxnSpPr>
        <p:spPr>
          <a:xfrm flipH="1">
            <a:off x="6306288" y="4081016"/>
            <a:ext cx="993928" cy="8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47">
            <a:extLst>
              <a:ext uri="{FF2B5EF4-FFF2-40B4-BE49-F238E27FC236}">
                <a16:creationId xmlns:a16="http://schemas.microsoft.com/office/drawing/2014/main" id="{151D5B0D-F8FC-2C47-19D8-D87C0E7CCB3E}"/>
              </a:ext>
            </a:extLst>
          </p:cNvPr>
          <p:cNvSpPr/>
          <p:nvPr/>
        </p:nvSpPr>
        <p:spPr>
          <a:xfrm>
            <a:off x="7300216" y="3566203"/>
            <a:ext cx="164592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000" dirty="0">
                <a:solidFill>
                  <a:schemeClr val="bg1"/>
                </a:solidFill>
              </a:rPr>
              <a:t>LLVG_GRADIENT</a:t>
            </a:r>
          </a:p>
          <a:p>
            <a:pPr algn="ctr"/>
            <a:r>
              <a:rPr lang="en-US" sz="1000" dirty="0">
                <a:solidFill>
                  <a:schemeClr val="bg1"/>
                </a:solidFill>
              </a:rPr>
              <a:t>_</a:t>
            </a:r>
            <a:r>
              <a:rPr lang="en-US" sz="1000" dirty="0" err="1">
                <a:solidFill>
                  <a:schemeClr val="bg1"/>
                </a:solidFill>
              </a:rPr>
              <a:t>impl_gpu.c</a:t>
            </a:r>
            <a:endParaRPr lang="en-US" sz="1000" dirty="0">
              <a:solidFill>
                <a:schemeClr val="bg1"/>
              </a:solidFill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F5004AB-D039-D195-2DFE-E16346D92BC6}"/>
              </a:ext>
            </a:extLst>
          </p:cNvPr>
          <p:cNvCxnSpPr>
            <a:cxnSpLocks/>
            <a:stCxn id="49" idx="1"/>
          </p:cNvCxnSpPr>
          <p:nvPr/>
        </p:nvCxnSpPr>
        <p:spPr>
          <a:xfrm flipH="1" flipV="1">
            <a:off x="6338861" y="2983450"/>
            <a:ext cx="961355" cy="354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E787D5E3-8976-7B06-0466-793E9BE78BBF}"/>
              </a:ext>
            </a:extLst>
          </p:cNvPr>
          <p:cNvCxnSpPr>
            <a:cxnSpLocks/>
            <a:stCxn id="54" idx="1"/>
            <a:endCxn id="42" idx="3"/>
          </p:cNvCxnSpPr>
          <p:nvPr/>
        </p:nvCxnSpPr>
        <p:spPr>
          <a:xfrm flipH="1">
            <a:off x="6338861" y="2966223"/>
            <a:ext cx="9613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29539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573</Words>
  <Application>Microsoft Office PowerPoint</Application>
  <PresentationFormat>Widescreen</PresentationFormat>
  <Paragraphs>126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2024-07-11T14:38:02Z</dcterms:created>
  <dcterms:modified xsi:type="dcterms:W3CDTF">2024-07-16T07:07:51Z</dcterms:modified>
</cp:coreProperties>
</file>