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05" r:id="rId2"/>
    <p:sldId id="307" r:id="rId3"/>
    <p:sldId id="316" r:id="rId4"/>
    <p:sldId id="317" r:id="rId5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942" autoAdjust="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lundi 21 novembre 2022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lundi 21 novembre 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xmlns="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xmlns="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34116"/>
            <a:ext cx="1614224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xmlns="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2022 - </a:t>
            </a:r>
            <a:r>
              <a:rPr lang="en-US" dirty="0" smtClean="0"/>
              <a:t>CONFIDENTIAL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xmlns="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xmlns="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xmlns="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xmlns="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xmlns="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xmlns="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xmlns="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xmlns="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xmlns="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xmlns="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xmlns="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xmlns="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xmlns="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xmlns="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xmlns="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xmlns="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xmlns="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xmlns="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xmlns="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xmlns="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xmlns="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xmlns="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xmlns="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xmlns="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xmlns="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xmlns="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xmlns="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xmlns="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xmlns="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xmlns="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xmlns="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xmlns="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xmlns="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xmlns="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xmlns="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xmlns="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xmlns="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xmlns="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xmlns="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xmlns="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xmlns="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xmlns="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2022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© </a:t>
            </a:r>
            <a:r>
              <a:rPr lang="en-US" dirty="0" err="1" smtClean="0"/>
              <a:t>MicroEJ</a:t>
            </a:r>
            <a:r>
              <a:rPr lang="en-US" dirty="0" smtClean="0"/>
              <a:t> Corp. 2022 -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timing>
    <p:tnLst>
      <p:par>
        <p:cTn id="1" dur="indefinite" restart="never" nodeType="tmRoot"/>
      </p:par>
    </p:tnLst>
  </p:timing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Vx.y Jan.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MicroEJ Corp. 2022 - CONFIDENTIAL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 smtClean="0"/>
              <a:t>(Custom)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44073" y="3005418"/>
            <a:ext cx="2293898" cy="184666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b="0" i="0" spc="0" dirty="0" err="1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Kernel.install</a:t>
            </a:r>
            <a:r>
              <a:rPr lang="en-US" sz="1200" b="0" i="0" spc="0" dirty="0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(</a:t>
            </a:r>
            <a:r>
              <a:rPr lang="en-US" sz="1200" b="0" i="0" spc="0" dirty="0" err="1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InputStream</a:t>
            </a:r>
            <a:r>
              <a:rPr lang="en-US" sz="1200" b="0" i="0" spc="0" dirty="0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15BC43EA-EC65-9B4E-800D-0F0DF0929470}"/>
              </a:ext>
            </a:extLst>
          </p:cNvPr>
          <p:cNvGrpSpPr/>
          <p:nvPr/>
        </p:nvGrpSpPr>
        <p:grpSpPr>
          <a:xfrm>
            <a:off x="1917822" y="2208599"/>
            <a:ext cx="647434" cy="764048"/>
            <a:chOff x="2881736" y="3875028"/>
            <a:chExt cx="1246398" cy="124639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33D843E7-E97C-394E-B834-687499FC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736" y="3875028"/>
              <a:ext cx="1246398" cy="124639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62FF445E-CBEC-7446-878C-D56FDB709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520" y="4253608"/>
              <a:ext cx="707127" cy="707127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2EDF0AB2-C32D-D543-9E57-25F96D93E28B}"/>
                </a:ext>
              </a:extLst>
            </p:cNvPr>
            <p:cNvSpPr/>
            <p:nvPr/>
          </p:nvSpPr>
          <p:spPr>
            <a:xfrm>
              <a:off x="2967610" y="4095206"/>
              <a:ext cx="640535" cy="316805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" tIns="7200" rIns="7200" bIns="7200" rtlCol="0" anchor="ctr" anchorCtr="1">
              <a:spAutoFit/>
            </a:bodyPr>
            <a:lstStyle/>
            <a:p>
              <a:pPr algn="ctr"/>
              <a:r>
                <a:rPr lang="fr-FR" sz="800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</a:t>
              </a:r>
              <a:r>
                <a:rPr lang="fr-FR" sz="8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</a:t>
              </a:r>
              <a:endParaRPr lang="x-none" sz="8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738B30C-7F19-6540-929D-76AF6C73BEF4}"/>
              </a:ext>
            </a:extLst>
          </p:cNvPr>
          <p:cNvSpPr/>
          <p:nvPr/>
        </p:nvSpPr>
        <p:spPr>
          <a:xfrm>
            <a:off x="4518102" y="1811418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59891" y="1641055"/>
            <a:ext cx="3125044" cy="769441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Transfer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bytes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spc="0" dirty="0" smtClean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Code to temporary location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Resources to target location</a:t>
            </a:r>
            <a:r>
              <a:rPr lang="en-US" sz="1400" b="0" i="0" spc="0" dirty="0" smtClean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endParaRPr lang="en-US" sz="1400" b="0" i="0" spc="0" dirty="0" smtClean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D23C6353-F2C3-EA4A-9C2E-DAB87E982EFE}"/>
              </a:ext>
            </a:extLst>
          </p:cNvPr>
          <p:cNvSpPr/>
          <p:nvPr/>
        </p:nvSpPr>
        <p:spPr>
          <a:xfrm>
            <a:off x="4518102" y="263523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59891" y="3097751"/>
            <a:ext cx="2949045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Transfer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code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 </a:t>
            </a:r>
            <a:r>
              <a:rPr lang="en-US" sz="1400" b="0" i="0" spc="0" dirty="0" smtClean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target location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xmlns="" id="{8F099C04-5029-5348-BB2C-AE4DBD46822A}"/>
              </a:ext>
            </a:extLst>
          </p:cNvPr>
          <p:cNvSpPr/>
          <p:nvPr/>
        </p:nvSpPr>
        <p:spPr>
          <a:xfrm>
            <a:off x="4518102" y="3071277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3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xmlns="" id="{B3D45ACB-CDD7-3649-B617-C4CB39FF3D83}"/>
              </a:ext>
            </a:extLst>
          </p:cNvPr>
          <p:cNvSpPr/>
          <p:nvPr/>
        </p:nvSpPr>
        <p:spPr>
          <a:xfrm>
            <a:off x="4518102" y="3507525"/>
            <a:ext cx="288032" cy="288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059891" y="3552207"/>
            <a:ext cx="199398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 smtClean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Free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temporary locations</a:t>
            </a:r>
            <a:endParaRPr lang="en-US" sz="1400" b="0" i="0" spc="0" dirty="0" smtClean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689147" y="2908190"/>
            <a:ext cx="63097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59891" y="2671533"/>
            <a:ext cx="213034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Apply </a:t>
            </a: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ode relocations</a:t>
            </a:r>
            <a:endParaRPr lang="en-US" sz="1400" dirty="0"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TextBox 44"/>
          <p:cNvSpPr txBox="1"/>
          <p:nvPr/>
        </p:nvSpPr>
        <p:spPr>
          <a:xfrm>
            <a:off x="8411509" y="3035418"/>
            <a:ext cx="1274388" cy="184666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b="0" i="0" spc="0" dirty="0" err="1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Feature.start</a:t>
            </a:r>
            <a:r>
              <a:rPr lang="en-US" sz="1200" b="0" i="0" spc="0" dirty="0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()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lc="http://schemas.openxmlformats.org/drawingml/2006/lockedCanvas" xmlns="" xmlns:a16="http://schemas.microsoft.com/office/drawing/2014/main" id="{C660ED45-6EB0-FA48-913F-338BE9D25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221" y="2562749"/>
            <a:ext cx="332788" cy="360522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 flipH="1">
            <a:off x="7538794" y="2907086"/>
            <a:ext cx="63097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6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435290" y="1822452"/>
            <a:ext cx="6960637" cy="828220"/>
          </a:xfrm>
          <a:prstGeom prst="roundRect">
            <a:avLst>
              <a:gd name="adj" fmla="val 1790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Vx.y Jan.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MicroEJ Corp. 2022 - CONFIDENTIAL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MemorIES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Custom)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538666" y="1953365"/>
            <a:ext cx="2176567" cy="557115"/>
          </a:xfrm>
          <a:prstGeom prst="roundRect">
            <a:avLst>
              <a:gd name="adj" fmla="val 19644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Working Buffer</a:t>
            </a:r>
          </a:p>
          <a:p>
            <a:pPr algn="ctr"/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(TEMPORARY code)</a:t>
            </a:r>
            <a:endParaRPr lang="en-US" sz="1200" b="1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FBA541-B7B7-48BA-8F04-E0D53532B862}"/>
              </a:ext>
            </a:extLst>
          </p:cNvPr>
          <p:cNvSpPr txBox="1"/>
          <p:nvPr/>
        </p:nvSpPr>
        <p:spPr>
          <a:xfrm>
            <a:off x="9453053" y="2089273"/>
            <a:ext cx="67550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108000" rIns="108000" rtlCol="0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RAM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FBA541-B7B7-48BA-8F04-E0D53532B862}"/>
              </a:ext>
            </a:extLst>
          </p:cNvPr>
          <p:cNvSpPr txBox="1"/>
          <p:nvPr/>
        </p:nvSpPr>
        <p:spPr>
          <a:xfrm>
            <a:off x="9480270" y="2910480"/>
            <a:ext cx="67550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108000" rIns="108000" rtlCol="0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ROM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35290" y="2745927"/>
            <a:ext cx="6960637" cy="762633"/>
          </a:xfrm>
          <a:prstGeom prst="roundRect">
            <a:avLst>
              <a:gd name="adj" fmla="val 1790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89131" y="1953365"/>
            <a:ext cx="2059584" cy="557115"/>
          </a:xfrm>
          <a:prstGeom prst="roundRect">
            <a:avLst>
              <a:gd name="adj" fmla="val 19644"/>
            </a:avLst>
          </a:prstGeom>
          <a:solidFill>
            <a:srgbClr val="F0B60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/>
          <a:p>
            <a:pPr algn="ctr"/>
            <a:r>
              <a:rPr lang="en-US" sz="1200" b="1" i="1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 </a:t>
            </a:r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Heap</a:t>
            </a:r>
          </a:p>
          <a:p>
            <a:pPr algn="ctr"/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(TEMPORARY link metadata)</a:t>
            </a:r>
            <a:endParaRPr lang="en-US" sz="1200" b="1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993237" y="2867209"/>
            <a:ext cx="2312238" cy="535050"/>
          </a:xfrm>
          <a:prstGeom prst="roundRect">
            <a:avLst>
              <a:gd name="adj" fmla="val 19644"/>
            </a:avLst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/>
          <a:p>
            <a:pPr algn="ctr"/>
            <a:r>
              <a:rPr lang="en-US" sz="1200" b="1" i="1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Applications Image Area</a:t>
            </a:r>
            <a:endParaRPr lang="en-US" sz="1200" b="1" i="1" dirty="0" smtClean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US" sz="1200" b="1" i="1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(code &amp; resources</a:t>
            </a:r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)</a:t>
            </a:r>
            <a:endParaRPr lang="en-US" sz="1200" b="1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6993237" y="1976452"/>
            <a:ext cx="2312238" cy="534028"/>
          </a:xfrm>
          <a:prstGeom prst="roundRect">
            <a:avLst>
              <a:gd name="adj" fmla="val 19644"/>
            </a:avLst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/>
          <a:p>
            <a:pPr algn="ctr"/>
            <a:r>
              <a:rPr lang="en-US" sz="1200" b="1" i="1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Applications Runtime Area </a:t>
            </a:r>
            <a:endParaRPr lang="en-US" sz="1200" b="1" i="1" dirty="0" smtClean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(static fields </a:t>
            </a:r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&amp; internal structures)</a:t>
            </a:r>
            <a:endParaRPr lang="en-US" sz="1200" b="1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Content Placeholder 11"/>
          <p:cNvSpPr>
            <a:spLocks noGrp="1"/>
          </p:cNvSpPr>
          <p:nvPr>
            <p:ph sz="half" idx="2"/>
          </p:nvPr>
        </p:nvSpPr>
        <p:spPr>
          <a:xfrm>
            <a:off x="550862" y="4786184"/>
            <a:ext cx="10129837" cy="1430466"/>
          </a:xfrm>
        </p:spPr>
        <p:txBody>
          <a:bodyPr/>
          <a:lstStyle/>
          <a:p>
            <a:r>
              <a:rPr lang="en-US" dirty="0" smtClean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Content in RAM is Read/Write </a:t>
            </a:r>
            <a:r>
              <a:rPr lang="en-US" dirty="0"/>
              <a:t>by </a:t>
            </a:r>
            <a:r>
              <a:rPr lang="en-US" dirty="0" smtClean="0"/>
              <a:t>MEJ32.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Content in ROM is Read-Only by MEJ32.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789131" y="2867208"/>
            <a:ext cx="2059584" cy="535051"/>
          </a:xfrm>
          <a:prstGeom prst="roundRect">
            <a:avLst>
              <a:gd name="adj" fmla="val 19644"/>
            </a:avLst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2538664" y="2852226"/>
            <a:ext cx="2176569" cy="550034"/>
          </a:xfrm>
          <a:prstGeom prst="roundRect">
            <a:avLst>
              <a:gd name="adj" fmla="val 2154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Core Engine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Vx.y Jan.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MicroEJ Corp. 2022 - CONFIDENTIAL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</a:t>
            </a:r>
            <a:r>
              <a:rPr lang="en-US" dirty="0" smtClean="0"/>
              <a:t>(In-</a:t>
            </a:r>
            <a:r>
              <a:rPr lang="en-US" dirty="0" err="1" smtClean="0"/>
              <a:t>Plac</a:t>
            </a:r>
            <a:r>
              <a:rPr lang="en-US" dirty="0" err="1" smtClean="0"/>
              <a:t>E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144073" y="2576793"/>
            <a:ext cx="2293898" cy="184666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b="0" i="0" spc="0" dirty="0" err="1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Kernel.install</a:t>
            </a:r>
            <a:r>
              <a:rPr lang="en-US" sz="1200" b="0" i="0" spc="0" dirty="0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(</a:t>
            </a:r>
            <a:r>
              <a:rPr lang="en-US" sz="1200" b="0" i="0" spc="0" dirty="0" err="1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InputStream</a:t>
            </a:r>
            <a:r>
              <a:rPr lang="en-US" sz="1200" b="0" i="0" spc="0" dirty="0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15BC43EA-EC65-9B4E-800D-0F0DF0929470}"/>
              </a:ext>
            </a:extLst>
          </p:cNvPr>
          <p:cNvGrpSpPr/>
          <p:nvPr/>
        </p:nvGrpSpPr>
        <p:grpSpPr>
          <a:xfrm>
            <a:off x="1917822" y="1779974"/>
            <a:ext cx="647434" cy="764048"/>
            <a:chOff x="2881736" y="3875028"/>
            <a:chExt cx="1246398" cy="124639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33D843E7-E97C-394E-B834-687499FC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1736" y="3875028"/>
              <a:ext cx="1246398" cy="124639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62FF445E-CBEC-7446-878C-D56FDB709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0520" y="4253608"/>
              <a:ext cx="707127" cy="707127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2EDF0AB2-C32D-D543-9E57-25F96D93E28B}"/>
                </a:ext>
              </a:extLst>
            </p:cNvPr>
            <p:cNvSpPr/>
            <p:nvPr/>
          </p:nvSpPr>
          <p:spPr>
            <a:xfrm>
              <a:off x="2967610" y="4095206"/>
              <a:ext cx="640535" cy="316805"/>
            </a:xfrm>
            <a:prstGeom prst="rect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200" tIns="7200" rIns="7200" bIns="7200" rtlCol="0" anchor="ctr" anchorCtr="1">
              <a:spAutoFit/>
            </a:bodyPr>
            <a:lstStyle/>
            <a:p>
              <a:pPr algn="ctr"/>
              <a:r>
                <a:rPr lang="fr-FR" sz="800" b="1" dirty="0" smtClean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.</a:t>
              </a:r>
              <a:r>
                <a:rPr lang="fr-FR" sz="800" b="1" dirty="0" err="1" smtClean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fo</a:t>
              </a:r>
              <a:endParaRPr lang="x-none" sz="800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1738B30C-7F19-6540-929D-76AF6C73BEF4}"/>
              </a:ext>
            </a:extLst>
          </p:cNvPr>
          <p:cNvSpPr/>
          <p:nvPr/>
        </p:nvSpPr>
        <p:spPr>
          <a:xfrm>
            <a:off x="4518102" y="1811418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D23C6353-F2C3-EA4A-9C2E-DAB87E982EFE}"/>
              </a:ext>
            </a:extLst>
          </p:cNvPr>
          <p:cNvSpPr/>
          <p:nvPr/>
        </p:nvSpPr>
        <p:spPr>
          <a:xfrm>
            <a:off x="4518102" y="263523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2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3689147" y="2479565"/>
            <a:ext cx="63097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59891" y="2657406"/>
            <a:ext cx="213034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Apply </a:t>
            </a: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ode relocations</a:t>
            </a:r>
            <a:endParaRPr lang="en-US" sz="1400" dirty="0"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TextBox 44"/>
          <p:cNvSpPr txBox="1"/>
          <p:nvPr/>
        </p:nvSpPr>
        <p:spPr>
          <a:xfrm>
            <a:off x="8411509" y="2644893"/>
            <a:ext cx="1274388" cy="184666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b="0" i="0" spc="0" dirty="0" err="1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Feature.start</a:t>
            </a:r>
            <a:r>
              <a:rPr lang="en-US" sz="1200" b="0" i="0" spc="0" dirty="0" smtClean="0">
                <a:ln>
                  <a:noFill/>
                </a:ln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()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lc="http://schemas.openxmlformats.org/drawingml/2006/lockedCanvas" xmlns="" xmlns:a16="http://schemas.microsoft.com/office/drawing/2014/main" id="{C660ED45-6EB0-FA48-913F-338BE9D25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221" y="2172224"/>
            <a:ext cx="332788" cy="360522"/>
          </a:xfrm>
          <a:prstGeom prst="rect">
            <a:avLst/>
          </a:prstGeom>
        </p:spPr>
      </p:pic>
      <p:cxnSp>
        <p:nvCxnSpPr>
          <p:cNvPr id="52" name="Straight Connector 51"/>
          <p:cNvCxnSpPr/>
          <p:nvPr/>
        </p:nvCxnSpPr>
        <p:spPr>
          <a:xfrm flipH="1">
            <a:off x="7538794" y="2516561"/>
            <a:ext cx="630977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44727" y="1725028"/>
            <a:ext cx="3125044" cy="507831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Allocate </a:t>
            </a: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and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transfer </a:t>
            </a: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bytes </a:t>
            </a: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stream</a:t>
            </a:r>
          </a:p>
          <a:p>
            <a:pPr>
              <a:spcAft>
                <a:spcPts val="600"/>
              </a:spcAft>
            </a:pPr>
            <a:r>
              <a:rPr lang="en-US" sz="1400" dirty="0" smtClean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To Kernel Working Buffer</a:t>
            </a:r>
            <a:endParaRPr lang="en-US" sz="1400" b="0" i="0" spc="0" dirty="0" smtClean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9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470330" y="1822452"/>
            <a:ext cx="4463870" cy="828220"/>
          </a:xfrm>
          <a:prstGeom prst="roundRect">
            <a:avLst>
              <a:gd name="adj" fmla="val 1790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Vx.y Jan. 2022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MicroEJ Corp. 2022 - CONFIDENTIAL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MemorIES</a:t>
            </a:r>
            <a:r>
              <a:rPr lang="en-US" dirty="0"/>
              <a:t> </a:t>
            </a:r>
            <a:r>
              <a:rPr lang="en-US" dirty="0" smtClean="0"/>
              <a:t>(IN-PLACE)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538666" y="1953365"/>
            <a:ext cx="2176567" cy="557115"/>
          </a:xfrm>
          <a:prstGeom prst="roundRect">
            <a:avLst>
              <a:gd name="adj" fmla="val 19644"/>
            </a:avLst>
          </a:prstGeom>
          <a:solidFill>
            <a:schemeClr val="tx2">
              <a:lumMod val="60000"/>
              <a:lumOff val="40000"/>
            </a:schemeClr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Working Buffer</a:t>
            </a:r>
          </a:p>
          <a:p>
            <a:pPr algn="ctr"/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(Code and Resources)</a:t>
            </a:r>
            <a:endParaRPr lang="en-US" sz="1200" b="1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FBA541-B7B7-48BA-8F04-E0D53532B862}"/>
              </a:ext>
            </a:extLst>
          </p:cNvPr>
          <p:cNvSpPr txBox="1"/>
          <p:nvPr/>
        </p:nvSpPr>
        <p:spPr>
          <a:xfrm>
            <a:off x="7160197" y="2047256"/>
            <a:ext cx="67550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108000" rIns="108000" rtlCol="0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RAM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02FBA541-B7B7-48BA-8F04-E0D53532B862}"/>
              </a:ext>
            </a:extLst>
          </p:cNvPr>
          <p:cNvSpPr txBox="1"/>
          <p:nvPr/>
        </p:nvSpPr>
        <p:spPr>
          <a:xfrm>
            <a:off x="7160196" y="3044231"/>
            <a:ext cx="675503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108000" rIns="108000" rtlCol="0">
            <a:spAutoFit/>
          </a:bodyPr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Source Sans Pro Light" charset="0"/>
                <a:ea typeface="Source Sans Pro Light" charset="0"/>
                <a:cs typeface="Source Sans Pro Light" charset="0"/>
              </a:rPr>
              <a:t>ROM</a:t>
            </a:r>
            <a:endParaRPr lang="en-US" dirty="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70330" y="2824741"/>
            <a:ext cx="4463870" cy="828220"/>
          </a:xfrm>
          <a:prstGeom prst="roundRect">
            <a:avLst>
              <a:gd name="adj" fmla="val 17902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789131" y="1953365"/>
            <a:ext cx="2059584" cy="557115"/>
          </a:xfrm>
          <a:prstGeom prst="roundRect">
            <a:avLst>
              <a:gd name="adj" fmla="val 19644"/>
            </a:avLst>
          </a:prstGeom>
          <a:solidFill>
            <a:srgbClr val="F0B60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/>
          <a:p>
            <a:pPr algn="ctr"/>
            <a:r>
              <a:rPr lang="en-US" sz="1200" b="1" i="1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 </a:t>
            </a:r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Heap</a:t>
            </a:r>
          </a:p>
          <a:p>
            <a:pPr algn="ctr"/>
            <a:r>
              <a:rPr lang="en-US" sz="1200" b="1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(TEMPORARY link metadata)</a:t>
            </a:r>
            <a:endParaRPr lang="en-US" sz="1200" b="1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538664" y="2962735"/>
            <a:ext cx="2176569" cy="550034"/>
          </a:xfrm>
          <a:prstGeom prst="roundRect">
            <a:avLst>
              <a:gd name="adj" fmla="val 21542"/>
            </a:avLst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Core Engine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Content Placeholder 11"/>
          <p:cNvSpPr>
            <a:spLocks noGrp="1"/>
          </p:cNvSpPr>
          <p:nvPr>
            <p:ph sz="half" idx="2"/>
          </p:nvPr>
        </p:nvSpPr>
        <p:spPr>
          <a:xfrm>
            <a:off x="550862" y="4786184"/>
            <a:ext cx="10129837" cy="1430466"/>
          </a:xfrm>
        </p:spPr>
        <p:txBody>
          <a:bodyPr/>
          <a:lstStyle/>
          <a:p>
            <a:r>
              <a:rPr lang="en-US" dirty="0" smtClean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Content in RAM is Read/Write </a:t>
            </a:r>
            <a:r>
              <a:rPr lang="en-US" dirty="0"/>
              <a:t>by </a:t>
            </a:r>
            <a:r>
              <a:rPr lang="en-US" dirty="0" smtClean="0"/>
              <a:t>MEJ32.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Content in ROM is Read-Only by MEJ32.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789130" y="2962735"/>
            <a:ext cx="2059584" cy="550034"/>
          </a:xfrm>
          <a:prstGeom prst="roundRect">
            <a:avLst>
              <a:gd name="adj" fmla="val 19644"/>
            </a:avLst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/>
          <a:p>
            <a:pPr algn="ctr"/>
            <a:r>
              <a:rPr lang="en-US" sz="1200" i="1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Code</a:t>
            </a:r>
            <a:endParaRPr lang="en-US" sz="12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1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8A0D18D8-AF30-48FA-ABFF-342CE4E2EDCD}" vid="{A07421EC-3ED6-4C84-9C7B-E23F202112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3656</TotalTime>
  <Words>206</Words>
  <Application>Microsoft Office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Brandon Grotesque Black</vt:lpstr>
      <vt:lpstr>Calibri Light</vt:lpstr>
      <vt:lpstr>Calibri Regular</vt:lpstr>
      <vt:lpstr>Consolas</vt:lpstr>
      <vt:lpstr>Courier New</vt:lpstr>
      <vt:lpstr>Source Sans Pro</vt:lpstr>
      <vt:lpstr>Source Sans Pro Black</vt:lpstr>
      <vt:lpstr>Source Sans Pro Light</vt:lpstr>
      <vt:lpstr>Template-MicroEJ</vt:lpstr>
      <vt:lpstr>Overview (Custom)</vt:lpstr>
      <vt:lpstr>MemorIES (Custom)</vt:lpstr>
      <vt:lpstr>Overview (In-PlacE)</vt:lpstr>
      <vt:lpstr>MemorIES (IN-PLACE)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Frédéric RIVIERE</dc:creator>
  <cp:keywords/>
  <dc:description/>
  <cp:lastModifiedBy>Frédéric RIVIERE</cp:lastModifiedBy>
  <cp:revision>112</cp:revision>
  <cp:lastPrinted>2019-09-26T12:34:57Z</cp:lastPrinted>
  <dcterms:created xsi:type="dcterms:W3CDTF">2022-05-19T12:10:50Z</dcterms:created>
  <dcterms:modified xsi:type="dcterms:W3CDTF">2022-11-23T16:26:26Z</dcterms:modified>
  <cp:category/>
</cp:coreProperties>
</file>