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324" r:id="rId2"/>
    <p:sldId id="312" r:id="rId3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4C37"/>
    <a:srgbClr val="E5E9EB"/>
    <a:srgbClr val="463AF5"/>
    <a:srgbClr val="F4F4F7"/>
    <a:srgbClr val="E6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99" autoAdjust="0"/>
    <p:restoredTop sz="96942" autoAdjust="0"/>
  </p:normalViewPr>
  <p:slideViewPr>
    <p:cSldViewPr snapToGrid="0">
      <p:cViewPr varScale="1">
        <p:scale>
          <a:sx n="116" d="100"/>
          <a:sy n="116" d="100"/>
        </p:scale>
        <p:origin x="22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1952-1075-4F4B-83DC-972168AF4F76}" type="datetime2">
              <a:rPr lang="fr-FR" smtClean="0">
                <a:latin typeface="Calibri Regular" charset="0"/>
              </a:rPr>
              <a:t>vendredi 4 mars 2022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885721CF-495B-2B41-A23A-4D3221F80235}" type="datetime2">
              <a:rPr lang="fr-FR" smtClean="0"/>
              <a:t>vendredi 4 mars 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7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1.emf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8.emf"/><Relationship Id="rId12" Type="http://schemas.openxmlformats.org/officeDocument/2006/relationships/hyperlink" Target="mailto:sales@microej.com" TargetMode="External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EE9EA528-AAC2-D34E-8538-0A0AAD80AD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1" y="1412776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DAF8326C-6710-4047-962C-1C0A0F78FFB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0863" y="1988833"/>
            <a:ext cx="10129836" cy="4248479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001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8631237" cy="512453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41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2E4978A6-AF2C-644A-9245-7D0BA4E8B6CE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1385" y="1124744"/>
            <a:ext cx="8630716" cy="5091906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229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0F2B4F-ED74-D84B-A5FF-644A79E13221}"/>
              </a:ext>
            </a:extLst>
          </p:cNvPr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63952" y="1886672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504220" y="1204045"/>
            <a:ext cx="3183565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233352"/>
            <a:ext cx="10129837" cy="3737114"/>
          </a:xfrm>
          <a:prstGeom prst="rect">
            <a:avLst/>
          </a:prstGeom>
        </p:spPr>
        <p:txBody>
          <a:bodyPr lIns="90000" anchor="t" anchorCtr="1">
            <a:normAutofit/>
          </a:bodyPr>
          <a:lstStyle>
            <a:lvl1pPr>
              <a:defRPr sz="18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xmlns="" id="{9D0AEA00-A11E-E447-A27D-E3693067A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pic>
        <p:nvPicPr>
          <p:cNvPr id="16" name="Picture 2" descr="C:\Users\cmorineau\Marketing-Private\Marcom\Graphics\Artwork_Corp\Logos\Logo-microej-grey-h50.png">
            <a:extLst>
              <a:ext uri="{FF2B5EF4-FFF2-40B4-BE49-F238E27FC236}">
                <a16:creationId xmlns:a16="http://schemas.microsoft.com/office/drawing/2014/main" xmlns="" id="{75E7AEDB-C69E-AA4C-96BC-8D040A4C81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72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1EA2856-E9E7-8D44-8863-70888E0D7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619" y="517037"/>
            <a:ext cx="2951295" cy="2946383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xmlns="" id="{ED4F756F-313C-9A45-AA9F-4637139720F4}"/>
              </a:ext>
            </a:extLst>
          </p:cNvPr>
          <p:cNvSpPr txBox="1">
            <a:spLocks/>
          </p:cNvSpPr>
          <p:nvPr userDrawn="1"/>
        </p:nvSpPr>
        <p:spPr>
          <a:xfrm>
            <a:off x="5064125" y="1534116"/>
            <a:ext cx="1614224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sz="3600" dirty="0"/>
              <a:t>AGENDA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A9288502-3773-1F4B-A16F-58C59F5FD4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35234"/>
            <a:ext cx="2929109" cy="2933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158023E0-65D2-F849-83D8-A55E2AC6BB63}"/>
              </a:ext>
            </a:extLst>
          </p:cNvPr>
          <p:cNvCxnSpPr>
            <a:cxnSpLocks/>
          </p:cNvCxnSpPr>
          <p:nvPr userDrawn="1"/>
        </p:nvCxnSpPr>
        <p:spPr>
          <a:xfrm>
            <a:off x="5089282" y="2140636"/>
            <a:ext cx="652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1C61BB10-90B1-A04F-AB02-727027D1950C}"/>
              </a:ext>
            </a:extLst>
          </p:cNvPr>
          <p:cNvCxnSpPr>
            <a:cxnSpLocks/>
          </p:cNvCxnSpPr>
          <p:nvPr/>
        </p:nvCxnSpPr>
        <p:spPr>
          <a:xfrm>
            <a:off x="5089283" y="6351523"/>
            <a:ext cx="6547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xmlns="" id="{E6FA2AB0-B1DC-CE4F-BA00-6F224EAE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644526"/>
            <a:ext cx="4113213" cy="5572124"/>
          </a:xfrm>
          <a:prstGeom prst="rect">
            <a:avLst/>
          </a:prstGeom>
          <a:noFill/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A143064D-45EC-0A4F-88C5-9640D09D76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36132" y="2356661"/>
            <a:ext cx="5025425" cy="671956"/>
          </a:xfrm>
          <a:prstGeom prst="rect">
            <a:avLst/>
          </a:prstGeom>
        </p:spPr>
        <p:txBody>
          <a:bodyPr lIns="36000" rIns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b="0" i="0" kern="1200" dirty="0">
                <a:solidFill>
                  <a:schemeClr val="tx2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457140" indent="0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8199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524FE37-B1D2-9A48-8EE1-B9816DBDEF3D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6ADA988-EDE2-EB43-9964-F5CB85382BA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80782101-745C-B64C-BF8C-0612C8A826F4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43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A60FEF2-2730-8045-B797-AEA6DA2ED07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9FC44B9B-3ED3-CD4D-A4B4-670F9A0707A7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8E9047D-CEE7-1041-9CD2-438580517A8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A080B88E-5B35-9C42-B51A-25732C333881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2BB3227-C774-FD42-B9A5-3508452E6A7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xmlns="" id="{7F24C5F6-F280-EE49-BEC1-D93D2617D356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xmlns="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xmlns="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xmlns="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xmlns="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xmlns="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xmlns="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xmlns="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xmlns="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xmlns="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xmlns="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1388202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xmlns="" id="{0E8E09F9-EF0B-4C47-B695-BE4EBAFCE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xmlns="" id="{FF6AB179-2926-4D40-A4DD-8BB1E9EAEA7D}"/>
              </a:ext>
            </a:extLst>
          </p:cNvPr>
          <p:cNvCxnSpPr/>
          <p:nvPr userDrawn="1"/>
        </p:nvCxnSpPr>
        <p:spPr>
          <a:xfrm>
            <a:off x="656365" y="2104769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xmlns="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448894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xmlns="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0178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xmlns="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146738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xmlns="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01996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/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xmlns="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4447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586172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475546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049400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037335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455515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xmlns="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176981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xmlns="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  <a:t/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xmlns="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588714"/>
            <a:ext cx="386427" cy="366390"/>
          </a:xfrm>
          <a:prstGeom prst="rect">
            <a:avLst/>
          </a:prstGeom>
        </p:spPr>
      </p:pic>
      <p:sp>
        <p:nvSpPr>
          <p:cNvPr id="39" name="Rectangle 38">
            <a:hlinkClick r:id="rId3"/>
            <a:extLst>
              <a:ext uri="{FF2B5EF4-FFF2-40B4-BE49-F238E27FC236}">
                <a16:creationId xmlns:a16="http://schemas.microsoft.com/office/drawing/2014/main" xmlns="" id="{8ECC0D63-20D7-0343-86D0-A87AE2BB8F87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hlinkClick r:id="rId2"/>
            <a:extLst>
              <a:ext uri="{FF2B5EF4-FFF2-40B4-BE49-F238E27FC236}">
                <a16:creationId xmlns:a16="http://schemas.microsoft.com/office/drawing/2014/main" xmlns="" id="{B01DB6F7-4A56-E648-8CE4-FB8C132141F4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33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r+Sales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131" name="Rectangle 1">
            <a:extLst>
              <a:ext uri="{FF2B5EF4-FFF2-40B4-BE49-F238E27FC236}">
                <a16:creationId xmlns:a16="http://schemas.microsoft.com/office/drawing/2014/main" xmlns="" id="{D03E41E1-380E-DF4A-8F15-AB2EAE2322B9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xmlns="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xmlns="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xmlns="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xmlns="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xmlns="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xmlns="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xmlns="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xmlns="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xmlns="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xmlns="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960940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xmlns="" id="{FF6AB179-2926-4D40-A4DD-8BB1E9EAEA7D}"/>
              </a:ext>
            </a:extLst>
          </p:cNvPr>
          <p:cNvCxnSpPr/>
          <p:nvPr userDrawn="1"/>
        </p:nvCxnSpPr>
        <p:spPr>
          <a:xfrm>
            <a:off x="656365" y="1664556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xmlns="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846478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xmlns="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4154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xmlns="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54432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xmlns="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41755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/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xmlns="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8423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983756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873130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446984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434919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853099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xmlns="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574565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xmlns="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  <a:t/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xmlns="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986298"/>
            <a:ext cx="386427" cy="366390"/>
          </a:xfrm>
          <a:prstGeom prst="rect">
            <a:avLst/>
          </a:prstGeom>
        </p:spPr>
      </p:pic>
      <p:sp>
        <p:nvSpPr>
          <p:cNvPr id="63" name="Hexagon 5">
            <a:extLst>
              <a:ext uri="{FF2B5EF4-FFF2-40B4-BE49-F238E27FC236}">
                <a16:creationId xmlns:a16="http://schemas.microsoft.com/office/drawing/2014/main" xmlns="" id="{364503C3-2EEB-304D-8F5A-656CAD26AC38}"/>
              </a:ext>
            </a:extLst>
          </p:cNvPr>
          <p:cNvSpPr/>
          <p:nvPr userDrawn="1"/>
        </p:nvSpPr>
        <p:spPr>
          <a:xfrm>
            <a:off x="211919" y="-33367"/>
            <a:ext cx="1856769" cy="472638"/>
          </a:xfrm>
          <a:custGeom>
            <a:avLst/>
            <a:gdLst>
              <a:gd name="connsiteX0" fmla="*/ 0 w 1887418"/>
              <a:gd name="connsiteY0" fmla="*/ 220444 h 440888"/>
              <a:gd name="connsiteX1" fmla="*/ 388387 w 1887418"/>
              <a:gd name="connsiteY1" fmla="*/ 0 h 440888"/>
              <a:gd name="connsiteX2" fmla="*/ 1499031 w 1887418"/>
              <a:gd name="connsiteY2" fmla="*/ 0 h 440888"/>
              <a:gd name="connsiteX3" fmla="*/ 1887418 w 1887418"/>
              <a:gd name="connsiteY3" fmla="*/ 220444 h 440888"/>
              <a:gd name="connsiteX4" fmla="*/ 1499031 w 1887418"/>
              <a:gd name="connsiteY4" fmla="*/ 440888 h 440888"/>
              <a:gd name="connsiteX5" fmla="*/ 388387 w 1887418"/>
              <a:gd name="connsiteY5" fmla="*/ 440888 h 440888"/>
              <a:gd name="connsiteX6" fmla="*/ 0 w 1887418"/>
              <a:gd name="connsiteY6" fmla="*/ 220444 h 440888"/>
              <a:gd name="connsiteX0" fmla="*/ 0 w 1604843"/>
              <a:gd name="connsiteY0" fmla="*/ 302994 h 440888"/>
              <a:gd name="connsiteX1" fmla="*/ 105812 w 1604843"/>
              <a:gd name="connsiteY1" fmla="*/ 0 h 440888"/>
              <a:gd name="connsiteX2" fmla="*/ 1216456 w 1604843"/>
              <a:gd name="connsiteY2" fmla="*/ 0 h 440888"/>
              <a:gd name="connsiteX3" fmla="*/ 1604843 w 1604843"/>
              <a:gd name="connsiteY3" fmla="*/ 220444 h 440888"/>
              <a:gd name="connsiteX4" fmla="*/ 1216456 w 1604843"/>
              <a:gd name="connsiteY4" fmla="*/ 440888 h 440888"/>
              <a:gd name="connsiteX5" fmla="*/ 105812 w 1604843"/>
              <a:gd name="connsiteY5" fmla="*/ 440888 h 440888"/>
              <a:gd name="connsiteX6" fmla="*/ 0 w 1604843"/>
              <a:gd name="connsiteY6" fmla="*/ 302994 h 440888"/>
              <a:gd name="connsiteX0" fmla="*/ 0 w 1655643"/>
              <a:gd name="connsiteY0" fmla="*/ 344269 h 440888"/>
              <a:gd name="connsiteX1" fmla="*/ 156612 w 1655643"/>
              <a:gd name="connsiteY1" fmla="*/ 0 h 440888"/>
              <a:gd name="connsiteX2" fmla="*/ 1267256 w 1655643"/>
              <a:gd name="connsiteY2" fmla="*/ 0 h 440888"/>
              <a:gd name="connsiteX3" fmla="*/ 1655643 w 1655643"/>
              <a:gd name="connsiteY3" fmla="*/ 220444 h 440888"/>
              <a:gd name="connsiteX4" fmla="*/ 1267256 w 1655643"/>
              <a:gd name="connsiteY4" fmla="*/ 440888 h 440888"/>
              <a:gd name="connsiteX5" fmla="*/ 156612 w 1655643"/>
              <a:gd name="connsiteY5" fmla="*/ 440888 h 440888"/>
              <a:gd name="connsiteX6" fmla="*/ 0 w 1655643"/>
              <a:gd name="connsiteY6" fmla="*/ 344269 h 440888"/>
              <a:gd name="connsiteX0" fmla="*/ 0 w 1420693"/>
              <a:gd name="connsiteY0" fmla="*/ 344269 h 440888"/>
              <a:gd name="connsiteX1" fmla="*/ 156612 w 1420693"/>
              <a:gd name="connsiteY1" fmla="*/ 0 h 440888"/>
              <a:gd name="connsiteX2" fmla="*/ 1267256 w 1420693"/>
              <a:gd name="connsiteY2" fmla="*/ 0 h 440888"/>
              <a:gd name="connsiteX3" fmla="*/ 1420693 w 1420693"/>
              <a:gd name="connsiteY3" fmla="*/ 347444 h 440888"/>
              <a:gd name="connsiteX4" fmla="*/ 1267256 w 1420693"/>
              <a:gd name="connsiteY4" fmla="*/ 440888 h 440888"/>
              <a:gd name="connsiteX5" fmla="*/ 156612 w 1420693"/>
              <a:gd name="connsiteY5" fmla="*/ 440888 h 440888"/>
              <a:gd name="connsiteX6" fmla="*/ 0 w 1420693"/>
              <a:gd name="connsiteY6" fmla="*/ 344269 h 440888"/>
              <a:gd name="connsiteX0" fmla="*/ 0 w 1635556"/>
              <a:gd name="connsiteY0" fmla="*/ 356969 h 453588"/>
              <a:gd name="connsiteX1" fmla="*/ 156612 w 1635556"/>
              <a:gd name="connsiteY1" fmla="*/ 12700 h 453588"/>
              <a:gd name="connsiteX2" fmla="*/ 1635556 w 1635556"/>
              <a:gd name="connsiteY2" fmla="*/ 0 h 453588"/>
              <a:gd name="connsiteX3" fmla="*/ 1420693 w 1635556"/>
              <a:gd name="connsiteY3" fmla="*/ 360144 h 453588"/>
              <a:gd name="connsiteX4" fmla="*/ 1267256 w 1635556"/>
              <a:gd name="connsiteY4" fmla="*/ 453588 h 453588"/>
              <a:gd name="connsiteX5" fmla="*/ 156612 w 1635556"/>
              <a:gd name="connsiteY5" fmla="*/ 453588 h 453588"/>
              <a:gd name="connsiteX6" fmla="*/ 0 w 1635556"/>
              <a:gd name="connsiteY6" fmla="*/ 356969 h 45358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769" h="472638">
                <a:moveTo>
                  <a:pt x="221213" y="376019"/>
                </a:moveTo>
                <a:lnTo>
                  <a:pt x="0" y="0"/>
                </a:lnTo>
                <a:lnTo>
                  <a:pt x="1856769" y="19050"/>
                </a:lnTo>
                <a:lnTo>
                  <a:pt x="1641906" y="379194"/>
                </a:lnTo>
                <a:cubicBezTo>
                  <a:pt x="1609810" y="432567"/>
                  <a:pt x="1558665" y="470065"/>
                  <a:pt x="1488469" y="472638"/>
                </a:cubicBezTo>
                <a:lnTo>
                  <a:pt x="377825" y="472638"/>
                </a:lnTo>
                <a:cubicBezTo>
                  <a:pt x="309746" y="469007"/>
                  <a:pt x="257542" y="430450"/>
                  <a:pt x="221213" y="3760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xmlns="" id="{6241EA04-8B95-A04D-BFAA-ECA5355B2F8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73" y="74205"/>
            <a:ext cx="1153027" cy="288256"/>
          </a:xfrm>
          <a:prstGeom prst="rect">
            <a:avLst/>
          </a:prstGeom>
        </p:spPr>
      </p:pic>
      <p:sp>
        <p:nvSpPr>
          <p:cNvPr id="67" name="Rounded Rectangle 66">
            <a:hlinkClick r:id="rId12"/>
            <a:extLst>
              <a:ext uri="{FF2B5EF4-FFF2-40B4-BE49-F238E27FC236}">
                <a16:creationId xmlns:a16="http://schemas.microsoft.com/office/drawing/2014/main" xmlns="" id="{242972D4-E45D-4C48-98B1-E9B8928925A8}"/>
              </a:ext>
            </a:extLst>
          </p:cNvPr>
          <p:cNvSpPr/>
          <p:nvPr userDrawn="1"/>
        </p:nvSpPr>
        <p:spPr>
          <a:xfrm>
            <a:off x="543287" y="1995960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2286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ontent Placeholder 52">
            <a:extLst>
              <a:ext uri="{FF2B5EF4-FFF2-40B4-BE49-F238E27FC236}">
                <a16:creationId xmlns:a16="http://schemas.microsoft.com/office/drawing/2014/main" xmlns="" id="{B59D4673-E8B1-2C49-81BA-06195A220AB1}"/>
              </a:ext>
            </a:extLst>
          </p:cNvPr>
          <p:cNvSpPr txBox="1">
            <a:spLocks/>
          </p:cNvSpPr>
          <p:nvPr userDrawn="1"/>
        </p:nvSpPr>
        <p:spPr>
          <a:xfrm>
            <a:off x="910339" y="2038391"/>
            <a:ext cx="1624792" cy="2779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err="1">
                <a:solidFill>
                  <a:schemeClr val="accent1"/>
                </a:solidFill>
              </a:rPr>
              <a:t>sales@microej.com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Rectangle 69">
            <a:hlinkClick r:id="rId12"/>
            <a:extLst>
              <a:ext uri="{FF2B5EF4-FFF2-40B4-BE49-F238E27FC236}">
                <a16:creationId xmlns:a16="http://schemas.microsoft.com/office/drawing/2014/main" xmlns="" id="{E8323CE4-5234-8142-9DE4-A809DB291451}"/>
              </a:ext>
            </a:extLst>
          </p:cNvPr>
          <p:cNvSpPr/>
          <p:nvPr userDrawn="1"/>
        </p:nvSpPr>
        <p:spPr>
          <a:xfrm>
            <a:off x="654213" y="2024654"/>
            <a:ext cx="1503134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hlinkClick r:id="rId3"/>
            <a:extLst>
              <a:ext uri="{FF2B5EF4-FFF2-40B4-BE49-F238E27FC236}">
                <a16:creationId xmlns:a16="http://schemas.microsoft.com/office/drawing/2014/main" xmlns="" id="{6C78789D-668C-3346-9A82-AE9B686AF055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0" name="Rectangle 89">
            <a:hlinkClick r:id="rId2"/>
            <a:extLst>
              <a:ext uri="{FF2B5EF4-FFF2-40B4-BE49-F238E27FC236}">
                <a16:creationId xmlns:a16="http://schemas.microsoft.com/office/drawing/2014/main" xmlns="" id="{B054C5B9-06BF-FE44-99FF-F2FA5C20AC60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8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lin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6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FB611C2-DDCE-7F48-9E56-C0AF82F39DC1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10" r:id="rId3"/>
    <p:sldLayoutId id="2147483713" r:id="rId4"/>
    <p:sldLayoutId id="2147483667" r:id="rId5"/>
    <p:sldLayoutId id="2147483773" r:id="rId6"/>
    <p:sldLayoutId id="2147483696" r:id="rId7"/>
    <p:sldLayoutId id="2147483662" r:id="rId8"/>
    <p:sldLayoutId id="2147483802" r:id="rId9"/>
    <p:sldLayoutId id="2147483803" r:id="rId10"/>
    <p:sldLayoutId id="2147483665" r:id="rId11"/>
    <p:sldLayoutId id="2147483807" r:id="rId12"/>
    <p:sldLayoutId id="2147483699" r:id="rId13"/>
    <p:sldLayoutId id="2147483716" r:id="rId14"/>
    <p:sldLayoutId id="2147483808" r:id="rId15"/>
    <p:sldLayoutId id="2147483700" r:id="rId16"/>
    <p:sldLayoutId id="2147483711" r:id="rId17"/>
    <p:sldLayoutId id="2147483804" r:id="rId18"/>
    <p:sldLayoutId id="2147483715" r:id="rId19"/>
    <p:sldLayoutId id="2147483712" r:id="rId20"/>
    <p:sldLayoutId id="2147483801" r:id="rId21"/>
    <p:sldLayoutId id="2147483806" r:id="rId22"/>
    <p:sldLayoutId id="2147483809" r:id="rId23"/>
  </p:sldLayoutIdLst>
  <p:timing>
    <p:tnLst>
      <p:par>
        <p:cTn id="1" dur="indefinite" restart="never" nodeType="tmRoot"/>
      </p:par>
    </p:tnLst>
  </p:timing>
  <p:hf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406" userDrawn="1">
          <p15:clr>
            <a:srgbClr val="F26B43"/>
          </p15:clr>
        </p15:guide>
        <p15:guide id="5" orient="horz" pos="3916" userDrawn="1">
          <p15:clr>
            <a:srgbClr val="F26B43"/>
          </p15:clr>
        </p15:guide>
        <p15:guide id="6" pos="6834" userDrawn="1">
          <p15:clr>
            <a:srgbClr val="F26B43"/>
          </p15:clr>
        </p15:guide>
        <p15:guide id="7" pos="6728" userDrawn="1">
          <p15:clr>
            <a:srgbClr val="F26B43"/>
          </p15:clr>
        </p15:guide>
        <p15:guide id="8" pos="1292" userDrawn="1">
          <p15:clr>
            <a:srgbClr val="F26B43"/>
          </p15:clr>
        </p15:guide>
        <p15:guide id="9" pos="1044" userDrawn="1">
          <p15:clr>
            <a:srgbClr val="F26B43"/>
          </p15:clr>
        </p15:guide>
        <p15:guide id="10" pos="1990" userDrawn="1">
          <p15:clr>
            <a:srgbClr val="F26B43"/>
          </p15:clr>
        </p15:guide>
        <p15:guide id="11" pos="2242" userDrawn="1">
          <p15:clr>
            <a:srgbClr val="F26B43"/>
          </p15:clr>
        </p15:guide>
        <p15:guide id="12" pos="2938" userDrawn="1">
          <p15:clr>
            <a:srgbClr val="F26B43"/>
          </p15:clr>
        </p15:guide>
        <p15:guide id="13" pos="3190" userDrawn="1">
          <p15:clr>
            <a:srgbClr val="F26B43"/>
          </p15:clr>
        </p15:guide>
        <p15:guide id="14" pos="4138" userDrawn="1">
          <p15:clr>
            <a:srgbClr val="F26B43"/>
          </p15:clr>
        </p15:guide>
        <p15:guide id="15" pos="3885" userDrawn="1">
          <p15:clr>
            <a:srgbClr val="F26B43"/>
          </p15:clr>
        </p15:guide>
        <p15:guide id="16" pos="4838" userDrawn="1">
          <p15:clr>
            <a:srgbClr val="F26B43"/>
          </p15:clr>
        </p15:guide>
        <p15:guide id="17" pos="5084" userDrawn="1">
          <p15:clr>
            <a:srgbClr val="F26B43"/>
          </p15:clr>
        </p15:guide>
        <p15:guide id="18" pos="5784" userDrawn="1">
          <p15:clr>
            <a:srgbClr val="F26B43"/>
          </p15:clr>
        </p15:guide>
        <p15:guide id="19" pos="6032" userDrawn="1">
          <p15:clr>
            <a:srgbClr val="F26B43"/>
          </p15:clr>
        </p15:guide>
        <p15:guide id="2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Jan.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© MICROEJ 2021 - C O N F I D E N T I A 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334438" y="3325999"/>
            <a:ext cx="2768005" cy="1254239"/>
          </a:xfrm>
          <a:prstGeom prst="roundRect">
            <a:avLst>
              <a:gd name="adj" fmla="val 6304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>
              <a:defRPr/>
            </a:pP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453675" y="3642875"/>
            <a:ext cx="494911" cy="805558"/>
          </a:xfrm>
          <a:prstGeom prst="roundRect">
            <a:avLst>
              <a:gd name="adj" fmla="val 7525"/>
            </a:avLst>
          </a:prstGeom>
          <a:solidFill>
            <a:srgbClr val="FFA300"/>
          </a:solidFill>
          <a:ln w="6350">
            <a:solidFill>
              <a:schemeClr val="bg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BSP</a:t>
            </a:r>
            <a:endParaRPr lang="en-US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96863" y="3639919"/>
            <a:ext cx="1288888" cy="808513"/>
          </a:xfrm>
          <a:prstGeom prst="roundRect">
            <a:avLst>
              <a:gd name="adj" fmla="val 7525"/>
            </a:avLst>
          </a:prstGeom>
          <a:solidFill>
            <a:schemeClr val="accent4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</a:t>
            </a:r>
          </a:p>
          <a:p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#foo  @2F2A73EF</a:t>
            </a:r>
          </a:p>
          <a:p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#bar  @142A723F</a:t>
            </a:r>
          </a:p>
          <a:p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#</a:t>
            </a:r>
            <a:r>
              <a:rPr lang="en-GB" sz="1000" dirty="0" err="1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zork</a:t>
            </a:r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@4D2B73EF</a:t>
            </a:r>
          </a:p>
          <a:p>
            <a:pPr algn="ctr">
              <a:defRPr/>
            </a:pPr>
            <a:endParaRPr lang="en-US" sz="1000" dirty="0" smtClean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58077" y="3639920"/>
            <a:ext cx="583396" cy="808512"/>
          </a:xfrm>
          <a:prstGeom prst="roundRect">
            <a:avLst>
              <a:gd name="adj" fmla="val 752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69858" y="3307508"/>
            <a:ext cx="344751" cy="303135"/>
            <a:chOff x="3528000" y="4663584"/>
            <a:chExt cx="344751" cy="303135"/>
          </a:xfrm>
        </p:grpSpPr>
        <p:sp>
          <p:nvSpPr>
            <p:cNvPr id="13" name="Bande diagonale 197"/>
            <p:cNvSpPr/>
            <p:nvPr/>
          </p:nvSpPr>
          <p:spPr>
            <a:xfrm>
              <a:off x="3592923" y="4686891"/>
              <a:ext cx="279828" cy="279828"/>
            </a:xfrm>
            <a:prstGeom prst="diagStripe">
              <a:avLst>
                <a:gd name="adj" fmla="val 4199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4" name="ZoneTexte 198"/>
            <p:cNvSpPr txBox="1"/>
            <p:nvPr/>
          </p:nvSpPr>
          <p:spPr>
            <a:xfrm rot="18945775">
              <a:off x="3528000" y="4663584"/>
              <a:ext cx="3337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900" dirty="0">
                  <a:solidFill>
                    <a:srgbClr val="FFFFFF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bin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402686" y="3637880"/>
            <a:ext cx="638786" cy="21974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MEJ32</a:t>
            </a:r>
            <a:endParaRPr lang="en-US" sz="1000" b="1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567" y="3857624"/>
            <a:ext cx="456454" cy="45949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334439" y="3347618"/>
            <a:ext cx="29523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solidFill>
                  <a:srgbClr val="FFFFFF"/>
                </a:solidFill>
                <a:cs typeface="Arial" panose="020B0604020202020204" pitchFamily="34" charset="0"/>
              </a:rPr>
              <a:t>Kernel UID #1234</a:t>
            </a:r>
            <a:endParaRPr lang="en-US" sz="10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470584" y="3304380"/>
            <a:ext cx="2768005" cy="1275858"/>
          </a:xfrm>
          <a:prstGeom prst="roundRect">
            <a:avLst>
              <a:gd name="adj" fmla="val 6304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>
              <a:defRPr/>
            </a:pP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589821" y="3621256"/>
            <a:ext cx="494911" cy="805558"/>
          </a:xfrm>
          <a:prstGeom prst="roundRect">
            <a:avLst>
              <a:gd name="adj" fmla="val 7525"/>
            </a:avLst>
          </a:prstGeom>
          <a:solidFill>
            <a:srgbClr val="FFA300"/>
          </a:solidFill>
          <a:ln w="6350">
            <a:solidFill>
              <a:schemeClr val="bg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BSP</a:t>
            </a:r>
            <a:endParaRPr lang="en-US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233009" y="3618300"/>
            <a:ext cx="1288888" cy="808513"/>
          </a:xfrm>
          <a:prstGeom prst="roundRect">
            <a:avLst>
              <a:gd name="adj" fmla="val 7525"/>
            </a:avLst>
          </a:prstGeom>
          <a:solidFill>
            <a:schemeClr val="accent4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</a:t>
            </a:r>
          </a:p>
          <a:p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#foo  </a:t>
            </a:r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@4182EA80</a:t>
            </a:r>
            <a:endParaRPr lang="en-GB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#bar  </a:t>
            </a:r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@91B5C144</a:t>
            </a:r>
            <a:endParaRPr lang="en-GB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#</a:t>
            </a:r>
            <a:r>
              <a:rPr lang="en-GB" sz="1000" dirty="0" err="1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zork</a:t>
            </a:r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@8519F820</a:t>
            </a:r>
            <a:endParaRPr lang="en-GB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>
              <a:defRPr/>
            </a:pPr>
            <a:endParaRPr lang="en-US" sz="1000" dirty="0" smtClean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594223" y="3618301"/>
            <a:ext cx="583396" cy="808512"/>
          </a:xfrm>
          <a:prstGeom prst="roundRect">
            <a:avLst>
              <a:gd name="adj" fmla="val 752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406004" y="3285889"/>
            <a:ext cx="344751" cy="303135"/>
            <a:chOff x="3528000" y="4663584"/>
            <a:chExt cx="344751" cy="303135"/>
          </a:xfrm>
        </p:grpSpPr>
        <p:sp>
          <p:nvSpPr>
            <p:cNvPr id="25" name="Bande diagonale 197"/>
            <p:cNvSpPr/>
            <p:nvPr/>
          </p:nvSpPr>
          <p:spPr>
            <a:xfrm>
              <a:off x="3592923" y="4686891"/>
              <a:ext cx="279828" cy="279828"/>
            </a:xfrm>
            <a:prstGeom prst="diagStripe">
              <a:avLst>
                <a:gd name="adj" fmla="val 4199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26" name="ZoneTexte 198"/>
            <p:cNvSpPr txBox="1"/>
            <p:nvPr/>
          </p:nvSpPr>
          <p:spPr>
            <a:xfrm rot="18945775">
              <a:off x="3528000" y="4663584"/>
              <a:ext cx="3337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900" dirty="0">
                  <a:solidFill>
                    <a:srgbClr val="FFFFFF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bin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6538832" y="3616261"/>
            <a:ext cx="638786" cy="21974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MEJ32</a:t>
            </a:r>
            <a:endParaRPr lang="en-US" sz="1000" b="1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713" y="3836005"/>
            <a:ext cx="456454" cy="459496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6470585" y="3325999"/>
            <a:ext cx="29523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solidFill>
                  <a:srgbClr val="FFFFFF"/>
                </a:solidFill>
                <a:cs typeface="Arial" panose="020B0604020202020204" pitchFamily="34" charset="0"/>
              </a:rPr>
              <a:t>Kernel UID #4321</a:t>
            </a:r>
            <a:endParaRPr lang="en-US" sz="10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49033" y="4907566"/>
            <a:ext cx="4918334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A .</a:t>
            </a:r>
            <a:r>
              <a:rPr lang="en-US" sz="1400" dirty="0" err="1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fo</a:t>
            </a: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 built on Kernel #1234 can be installed on Kernel  #4321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A .</a:t>
            </a:r>
            <a:r>
              <a:rPr lang="en-US" sz="1400" dirty="0" err="1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fo</a:t>
            </a: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 built on Kernel #4321 can be installed on Kernel  #1234</a:t>
            </a:r>
          </a:p>
          <a:p>
            <a:endParaRPr lang="en-US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94442" y="3357487"/>
            <a:ext cx="1784143" cy="1000274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 smtClean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Same Kernel APIs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&lt;method name=“foo”/&gt;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&lt;method name</a:t>
            </a:r>
            <a:r>
              <a:rPr lang="en-US" sz="1200" dirty="0" smtClean="0"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=“bar”/&gt;</a:t>
            </a:r>
            <a:endParaRPr lang="en-US" sz="1200" dirty="0">
              <a:solidFill>
                <a:schemeClr val="tx2"/>
              </a:solidFill>
              <a:latin typeface="Consolas" panose="020B0609020204030204" pitchFamily="49" charset="0"/>
              <a:ea typeface="Source Sans Pro Light" charset="0"/>
              <a:cs typeface="Source Sans Pro Light" charset="0"/>
            </a:endParaRPr>
          </a:p>
          <a:p>
            <a:pPr>
              <a:spcAft>
                <a:spcPts val="600"/>
              </a:spcAft>
            </a:pPr>
            <a:r>
              <a:rPr lang="en-US" sz="1200" dirty="0" smtClean="0"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&lt;</a:t>
            </a:r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method name</a:t>
            </a:r>
            <a:r>
              <a:rPr lang="en-US" sz="1200" dirty="0" smtClean="0"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=“</a:t>
            </a:r>
            <a:r>
              <a:rPr lang="en-US" sz="1200" dirty="0" err="1" smtClean="0"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zork</a:t>
            </a:r>
            <a:r>
              <a:rPr lang="en-US" sz="1200" dirty="0" smtClean="0"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”/&gt;</a:t>
            </a:r>
            <a:endParaRPr lang="en-US" sz="1200" dirty="0">
              <a:solidFill>
                <a:schemeClr val="tx2"/>
              </a:solidFill>
              <a:latin typeface="Consolas" panose="020B0609020204030204" pitchFamily="49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2" name="Title 2"/>
          <p:cNvSpPr>
            <a:spLocks noGrp="1"/>
          </p:cNvSpPr>
          <p:nvPr>
            <p:ph type="title"/>
          </p:nvPr>
        </p:nvSpPr>
        <p:spPr>
          <a:xfrm>
            <a:off x="550863" y="332656"/>
            <a:ext cx="8631237" cy="921672"/>
          </a:xfrm>
        </p:spPr>
        <p:txBody>
          <a:bodyPr/>
          <a:lstStyle/>
          <a:p>
            <a:r>
              <a:rPr lang="en-US" dirty="0"/>
              <a:t>feature_portability_overview.png</a:t>
            </a:r>
          </a:p>
        </p:txBody>
      </p:sp>
    </p:spTree>
    <p:extLst>
      <p:ext uri="{BB962C8B-B14F-4D97-AF65-F5344CB8AC3E}">
        <p14:creationId xmlns:p14="http://schemas.microsoft.com/office/powerpoint/2010/main" val="315102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/>
          <p:cNvSpPr/>
          <p:nvPr/>
        </p:nvSpPr>
        <p:spPr>
          <a:xfrm>
            <a:off x="3758822" y="4101445"/>
            <a:ext cx="3563557" cy="1358786"/>
          </a:xfrm>
          <a:prstGeom prst="roundRect">
            <a:avLst>
              <a:gd name="adj" fmla="val 6304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>
              <a:defRPr/>
            </a:pP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11DD0F-109E-46C2-A486-47D107A0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76106" y="6066156"/>
            <a:ext cx="1296144" cy="144016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8E408F-E4B6-4443-9119-5286D2FB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07F49BEE-8DB9-44C9-B1F4-9FE76BEC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controlled_portability_principle.png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713511" y="1512739"/>
            <a:ext cx="1342377" cy="1140401"/>
          </a:xfrm>
          <a:prstGeom prst="roundRect">
            <a:avLst>
              <a:gd name="adj" fmla="val 11196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</a:t>
            </a:r>
          </a:p>
          <a:p>
            <a:pPr algn="ctr">
              <a:defRPr/>
            </a:pP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 Code</a:t>
            </a:r>
          </a:p>
          <a:p>
            <a:pPr algn="ctr">
              <a:defRPr/>
            </a:pPr>
            <a:endParaRPr lang="en-US" sz="1000" dirty="0" smtClean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>
              <a:defRPr/>
            </a:pP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Application </a:t>
            </a:r>
          </a:p>
          <a:p>
            <a:pPr algn="ctr">
              <a:defRPr/>
            </a:pP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&amp; Libraries</a:t>
            </a: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>
              <a:defRPr/>
            </a:pP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38" name="Connecteur droit avec flèche 148"/>
          <p:cNvCxnSpPr>
            <a:stCxn id="37" idx="2"/>
          </p:cNvCxnSpPr>
          <p:nvPr/>
        </p:nvCxnSpPr>
        <p:spPr>
          <a:xfrm>
            <a:off x="3384700" y="2653140"/>
            <a:ext cx="0" cy="55998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152"/>
          <p:cNvSpPr txBox="1"/>
          <p:nvPr/>
        </p:nvSpPr>
        <p:spPr>
          <a:xfrm>
            <a:off x="3325398" y="2922114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00" dirty="0" smtClean="0">
                <a:solidFill>
                  <a:srgbClr val="97A7AF"/>
                </a:solidFill>
              </a:rPr>
              <a:t>(*.class, *.</a:t>
            </a:r>
            <a:r>
              <a:rPr lang="en-US" sz="1000" dirty="0">
                <a:solidFill>
                  <a:srgbClr val="97A7AF"/>
                </a:solidFill>
              </a:rPr>
              <a:t>jar)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2713511" y="3213124"/>
            <a:ext cx="5518841" cy="38588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SOAR (</a:t>
            </a:r>
            <a:r>
              <a:rPr lang="en-US" sz="1000" dirty="0" err="1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Compiler+Optimizer</a:t>
            </a: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)</a:t>
            </a: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1" name="Connecteur droit avec flèche 148"/>
          <p:cNvCxnSpPr/>
          <p:nvPr/>
        </p:nvCxnSpPr>
        <p:spPr>
          <a:xfrm flipH="1">
            <a:off x="5545471" y="3631456"/>
            <a:ext cx="1560" cy="48819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148"/>
          <p:cNvCxnSpPr>
            <a:stCxn id="44" idx="2"/>
          </p:cNvCxnSpPr>
          <p:nvPr/>
        </p:nvCxnSpPr>
        <p:spPr>
          <a:xfrm flipH="1">
            <a:off x="4903716" y="2653140"/>
            <a:ext cx="1" cy="559984"/>
          </a:xfrm>
          <a:prstGeom prst="straightConnector1">
            <a:avLst/>
          </a:prstGeom>
          <a:ln w="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4266832" y="1534282"/>
            <a:ext cx="1273769" cy="1118858"/>
          </a:xfrm>
          <a:prstGeom prst="roundRect">
            <a:avLst>
              <a:gd name="adj" fmla="val 7525"/>
            </a:avLst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t" anchorCtr="0">
            <a:no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 APIs</a:t>
            </a:r>
          </a:p>
          <a:p>
            <a:pPr algn="ctr"/>
            <a:endParaRPr lang="en-US" sz="1000" dirty="0" smtClean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foo()</a:t>
            </a:r>
            <a:endParaRPr lang="en-GB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bar ()</a:t>
            </a:r>
          </a:p>
          <a:p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</a:t>
            </a:r>
            <a:r>
              <a:rPr lang="en-GB" sz="1000" dirty="0" err="1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zork</a:t>
            </a:r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()</a:t>
            </a:r>
            <a:endParaRPr lang="en-GB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…</a:t>
            </a:r>
          </a:p>
          <a:p>
            <a:pPr algn="ctr"/>
            <a:endParaRPr lang="en-US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5" name="ZoneTexte 152"/>
          <p:cNvSpPr txBox="1"/>
          <p:nvPr/>
        </p:nvSpPr>
        <p:spPr>
          <a:xfrm>
            <a:off x="4841371" y="2899361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00" dirty="0" err="1">
                <a:solidFill>
                  <a:srgbClr val="97A7AF"/>
                </a:solidFill>
              </a:rPr>
              <a:t>k</a:t>
            </a:r>
            <a:r>
              <a:rPr lang="en-US" sz="1000" dirty="0" err="1" smtClean="0">
                <a:solidFill>
                  <a:srgbClr val="97A7AF"/>
                </a:solidFill>
              </a:rPr>
              <a:t>ernel.api</a:t>
            </a:r>
            <a:endParaRPr lang="en-US" sz="1000" dirty="0">
              <a:solidFill>
                <a:srgbClr val="97A7AF"/>
              </a:solidFill>
            </a:endParaRPr>
          </a:p>
        </p:txBody>
      </p:sp>
      <p:cxnSp>
        <p:nvCxnSpPr>
          <p:cNvPr id="46" name="Connecteur droit avec flèche 148"/>
          <p:cNvCxnSpPr/>
          <p:nvPr/>
        </p:nvCxnSpPr>
        <p:spPr>
          <a:xfrm flipH="1">
            <a:off x="6792193" y="2653140"/>
            <a:ext cx="1" cy="559984"/>
          </a:xfrm>
          <a:prstGeom prst="straightConnector1">
            <a:avLst/>
          </a:prstGeom>
          <a:ln w="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152"/>
          <p:cNvSpPr txBox="1"/>
          <p:nvPr/>
        </p:nvSpPr>
        <p:spPr>
          <a:xfrm>
            <a:off x="6892386" y="2933132"/>
            <a:ext cx="583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00" dirty="0" smtClean="0">
                <a:solidFill>
                  <a:srgbClr val="97A7AF"/>
                </a:solidFill>
              </a:rPr>
              <a:t>(*.</a:t>
            </a:r>
            <a:r>
              <a:rPr lang="en-US" sz="1000" dirty="0" err="1" smtClean="0">
                <a:solidFill>
                  <a:srgbClr val="97A7AF"/>
                </a:solidFill>
              </a:rPr>
              <a:t>kdat</a:t>
            </a:r>
            <a:r>
              <a:rPr lang="en-US" sz="1000" dirty="0" smtClean="0">
                <a:solidFill>
                  <a:srgbClr val="97A7AF"/>
                </a:solidFill>
              </a:rPr>
              <a:t>)</a:t>
            </a:r>
            <a:endParaRPr lang="en-US" sz="1000" dirty="0">
              <a:solidFill>
                <a:srgbClr val="97A7AF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920458" y="1534282"/>
            <a:ext cx="1231775" cy="947291"/>
          </a:xfrm>
          <a:prstGeom prst="roundRect">
            <a:avLst>
              <a:gd name="adj" fmla="val 7525"/>
            </a:avLst>
          </a:prstGeom>
          <a:solidFill>
            <a:srgbClr val="FFA300"/>
          </a:solidFill>
          <a:ln w="6350">
            <a:solidFill>
              <a:schemeClr val="bg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 Metadata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#5678</a:t>
            </a:r>
            <a:endParaRPr lang="en-US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388429" y="1769793"/>
            <a:ext cx="1231775" cy="947291"/>
          </a:xfrm>
          <a:prstGeom prst="roundRect">
            <a:avLst>
              <a:gd name="adj" fmla="val 7525"/>
            </a:avLst>
          </a:prstGeom>
          <a:solidFill>
            <a:srgbClr val="FFA300"/>
          </a:solidFill>
          <a:ln w="6350">
            <a:solidFill>
              <a:schemeClr val="bg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 Metadata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#ABCD</a:t>
            </a:r>
            <a:endParaRPr lang="en-US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/>
            <a:endParaRPr lang="en-US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0" name="ZoneTexte 152"/>
          <p:cNvSpPr txBox="1"/>
          <p:nvPr/>
        </p:nvSpPr>
        <p:spPr>
          <a:xfrm>
            <a:off x="6085303" y="2444246"/>
            <a:ext cx="280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00" dirty="0" smtClean="0">
                <a:solidFill>
                  <a:srgbClr val="97A7AF"/>
                </a:solidFill>
              </a:rPr>
              <a:t>…</a:t>
            </a:r>
            <a:endParaRPr lang="en-US" sz="1000" dirty="0">
              <a:solidFill>
                <a:srgbClr val="97A7AF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5960903" y="4266599"/>
            <a:ext cx="1273769" cy="1118858"/>
          </a:xfrm>
          <a:prstGeom prst="roundRect">
            <a:avLst>
              <a:gd name="adj" fmla="val 7525"/>
            </a:avLst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t" anchorCtr="0">
            <a:no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Debug Section</a:t>
            </a:r>
          </a:p>
          <a:p>
            <a:pPr algn="ctr"/>
            <a:endParaRPr lang="en-US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 UID  #1234</a:t>
            </a:r>
          </a:p>
          <a:p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Compatible UIDs:</a:t>
            </a:r>
          </a:p>
          <a:p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#</a:t>
            </a:r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ABCD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#5678</a:t>
            </a:r>
            <a:endParaRPr lang="en-US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73016" y="5602994"/>
            <a:ext cx="668324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indent="0">
              <a:buNone/>
            </a:pPr>
            <a:r>
              <a:rPr lang="en-US" dirty="0"/>
              <a:t>Any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fo</a:t>
            </a:r>
            <a:r>
              <a:rPr lang="en-US" dirty="0"/>
              <a:t> file built on Kernel UID </a:t>
            </a:r>
            <a:r>
              <a:rPr lang="en-US" dirty="0">
                <a:latin typeface="Consolas" panose="020B0609020204030204" pitchFamily="49" charset="0"/>
              </a:rPr>
              <a:t>#1234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#ABDC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#5678</a:t>
            </a:r>
            <a:r>
              <a:rPr lang="en-US" dirty="0"/>
              <a:t> can be installed on this Kernel.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5357170" y="4417767"/>
            <a:ext cx="494911" cy="985981"/>
          </a:xfrm>
          <a:prstGeom prst="roundRect">
            <a:avLst>
              <a:gd name="adj" fmla="val 7525"/>
            </a:avLst>
          </a:prstGeom>
          <a:solidFill>
            <a:srgbClr val="FFA300"/>
          </a:solidFill>
          <a:ln w="6350">
            <a:solidFill>
              <a:schemeClr val="bg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BSP</a:t>
            </a:r>
            <a:endParaRPr lang="en-US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685523" y="4415365"/>
            <a:ext cx="591427" cy="988383"/>
          </a:xfrm>
          <a:prstGeom prst="roundRect">
            <a:avLst>
              <a:gd name="adj" fmla="val 7525"/>
            </a:avLst>
          </a:prstGeom>
          <a:solidFill>
            <a:schemeClr val="accent4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3882460" y="4415366"/>
            <a:ext cx="740457" cy="988382"/>
          </a:xfrm>
          <a:prstGeom prst="roundRect">
            <a:avLst>
              <a:gd name="adj" fmla="val 752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694242" y="4082954"/>
            <a:ext cx="344751" cy="303135"/>
            <a:chOff x="3528000" y="4663584"/>
            <a:chExt cx="344751" cy="303135"/>
          </a:xfrm>
        </p:grpSpPr>
        <p:sp>
          <p:nvSpPr>
            <p:cNvPr id="62" name="Bande diagonale 197"/>
            <p:cNvSpPr/>
            <p:nvPr/>
          </p:nvSpPr>
          <p:spPr>
            <a:xfrm>
              <a:off x="3592923" y="4686891"/>
              <a:ext cx="279828" cy="279828"/>
            </a:xfrm>
            <a:prstGeom prst="diagStripe">
              <a:avLst>
                <a:gd name="adj" fmla="val 4199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63" name="ZoneTexte 198"/>
            <p:cNvSpPr txBox="1"/>
            <p:nvPr/>
          </p:nvSpPr>
          <p:spPr>
            <a:xfrm rot="18945775">
              <a:off x="3528000" y="4663584"/>
              <a:ext cx="3337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900" dirty="0">
                  <a:solidFill>
                    <a:srgbClr val="FFFFFF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bin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3827070" y="4413326"/>
            <a:ext cx="871306" cy="21974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sz="10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MEJ32 Core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402" y="4632903"/>
            <a:ext cx="456454" cy="459496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3758823" y="4123064"/>
            <a:ext cx="29523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solidFill>
                  <a:srgbClr val="FFFFFF"/>
                </a:solidFill>
                <a:cs typeface="Arial" panose="020B0604020202020204" pitchFamily="34" charset="0"/>
              </a:rPr>
              <a:t>Kernel UID #1234</a:t>
            </a:r>
            <a:endParaRPr lang="en-US" sz="10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400" dirty="0">
            <a:solidFill>
              <a:schemeClr val="tx2"/>
            </a:solidFill>
            <a:latin typeface="Source Sans Pro Light" panose="020B0403030403020204" pitchFamily="34" charset="77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" id="{1297DFE7-43AF-E246-91EB-CFD3504748DF}" vid="{B5A3A747-56E8-034B-8475-5C5EA8622B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Presentation_Template_MicroEJ</Template>
  <TotalTime>818</TotalTime>
  <Words>222</Words>
  <Application>Microsoft Office PowerPoint</Application>
  <PresentationFormat>Widescreen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Brandon Grotesque Black</vt:lpstr>
      <vt:lpstr>Calibri Light</vt:lpstr>
      <vt:lpstr>Calibri Regular</vt:lpstr>
      <vt:lpstr>Consolas</vt:lpstr>
      <vt:lpstr>Courier New</vt:lpstr>
      <vt:lpstr>Source Sans Pro</vt:lpstr>
      <vt:lpstr>Source Sans Pro Black</vt:lpstr>
      <vt:lpstr>Source Sans Pro Light</vt:lpstr>
      <vt:lpstr>Template-MicroEJ</vt:lpstr>
      <vt:lpstr>feature_portability_overview.png</vt:lpstr>
      <vt:lpstr>controlled_portability_principle.png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STARTING</dc:title>
  <dc:subject/>
  <dc:creator>Frédéric RIVIERE</dc:creator>
  <cp:keywords/>
  <dc:description/>
  <cp:lastModifiedBy>Frédéric RIVIERE</cp:lastModifiedBy>
  <cp:revision>170</cp:revision>
  <cp:lastPrinted>2019-09-26T12:34:57Z</cp:lastPrinted>
  <dcterms:created xsi:type="dcterms:W3CDTF">2021-11-16T13:20:32Z</dcterms:created>
  <dcterms:modified xsi:type="dcterms:W3CDTF">2022-03-04T11:02:49Z</dcterms:modified>
  <cp:category/>
</cp:coreProperties>
</file>