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6"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71" autoAdjust="0"/>
    <p:restoredTop sz="97046" autoAdjust="0"/>
  </p:normalViewPr>
  <p:slideViewPr>
    <p:cSldViewPr snapToGrid="0">
      <p:cViewPr>
        <p:scale>
          <a:sx n="124" d="100"/>
          <a:sy n="124" d="100"/>
        </p:scale>
        <p:origin x="144" y="208"/>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janvier 21</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janvier 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cSld>
  <p:clrMapOvr>
    <a:masterClrMapping/>
  </p:clrMapOvr>
  <p:hf hdr="0" ftr="0"/>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rPr>
              <a:t>Implementation</a:t>
            </a:r>
            <a:r>
              <a:rPr lang="en-US" sz="2400" dirty="0">
                <a:latin typeface="Source Sans Pro Light" charset="0"/>
                <a:ea typeface="Source Sans Pro Light" charset="0"/>
                <a:cs typeface="Source Sans Pro Light" charset="0"/>
              </a:rPr>
              <a:t> / </a:t>
            </a:r>
            <a:r>
              <a:rPr lang="fr-FR" sz="2400" dirty="0" err="1">
                <a:latin typeface="Source Sans Pro Light" charset="0"/>
              </a:rPr>
              <a:t>jpf</a:t>
            </a:r>
            <a:r>
              <a:rPr lang="fr-FR" sz="2400" dirty="0">
                <a:latin typeface="Source Sans Pro Light" charset="0"/>
              </a:rPr>
              <a:t>-</a:t>
            </a:r>
            <a:r>
              <a:rPr lang="fr-FR" sz="2400" dirty="0" err="1">
                <a:latin typeface="Source Sans Pro Light" charset="0"/>
              </a:rPr>
              <a:t>runtime</a:t>
            </a:r>
            <a:r>
              <a:rPr lang="fr-FR" sz="2400" dirty="0">
                <a:latin typeface="Source Sans Pro Light" charset="0"/>
              </a:rPr>
              <a:t>-component</a:t>
            </a:r>
            <a:endParaRPr lang="en-US" sz="2400" dirty="0">
              <a:latin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grpSp>
        <p:nvGrpSpPr>
          <p:cNvPr id="108" name="Group 107">
            <a:extLst>
              <a:ext uri="{FF2B5EF4-FFF2-40B4-BE49-F238E27FC236}">
                <a16:creationId xmlns:a16="http://schemas.microsoft.com/office/drawing/2014/main" id="{1EA74A66-B367-0A4B-AE19-308F154AE9AF}"/>
              </a:ext>
            </a:extLst>
          </p:cNvPr>
          <p:cNvGrpSpPr/>
          <p:nvPr/>
        </p:nvGrpSpPr>
        <p:grpSpPr>
          <a:xfrm>
            <a:off x="3608777" y="1324049"/>
            <a:ext cx="4645686" cy="4915259"/>
            <a:chOff x="3608777" y="1324049"/>
            <a:chExt cx="4645686" cy="4915259"/>
          </a:xfrm>
        </p:grpSpPr>
        <p:sp>
          <p:nvSpPr>
            <p:cNvPr id="5" name="Arc 4">
              <a:extLst>
                <a:ext uri="{FF2B5EF4-FFF2-40B4-BE49-F238E27FC236}">
                  <a16:creationId xmlns:a16="http://schemas.microsoft.com/office/drawing/2014/main" id="{CDA75251-2717-3E43-BB3A-DBBEB462FB90}"/>
                </a:ext>
              </a:extLst>
            </p:cNvPr>
            <p:cNvSpPr/>
            <p:nvPr/>
          </p:nvSpPr>
          <p:spPr>
            <a:xfrm rot="16200000">
              <a:off x="3598624" y="5967600"/>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Arc 5">
              <a:extLst>
                <a:ext uri="{FF2B5EF4-FFF2-40B4-BE49-F238E27FC236}">
                  <a16:creationId xmlns:a16="http://schemas.microsoft.com/office/drawing/2014/main" id="{03DA70D7-2CF9-8747-BC92-DD0B286D3E0B}"/>
                </a:ext>
              </a:extLst>
            </p:cNvPr>
            <p:cNvSpPr/>
            <p:nvPr/>
          </p:nvSpPr>
          <p:spPr>
            <a:xfrm>
              <a:off x="8030307" y="5973172"/>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Snip Same Side Corner Rectangle 6">
              <a:extLst>
                <a:ext uri="{FF2B5EF4-FFF2-40B4-BE49-F238E27FC236}">
                  <a16:creationId xmlns:a16="http://schemas.microsoft.com/office/drawing/2014/main" id="{9CE42922-83A7-8B40-A4DE-A0EBB1D030D2}"/>
                </a:ext>
              </a:extLst>
            </p:cNvPr>
            <p:cNvSpPr/>
            <p:nvPr/>
          </p:nvSpPr>
          <p:spPr>
            <a:xfrm>
              <a:off x="3699568" y="5537630"/>
              <a:ext cx="444556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8" name="Group 7">
              <a:extLst>
                <a:ext uri="{FF2B5EF4-FFF2-40B4-BE49-F238E27FC236}">
                  <a16:creationId xmlns:a16="http://schemas.microsoft.com/office/drawing/2014/main" id="{5248D8D9-D967-1348-A032-008E17139DEE}"/>
                </a:ext>
              </a:extLst>
            </p:cNvPr>
            <p:cNvGrpSpPr/>
            <p:nvPr/>
          </p:nvGrpSpPr>
          <p:grpSpPr>
            <a:xfrm>
              <a:off x="3779441" y="5270650"/>
              <a:ext cx="1718673" cy="728998"/>
              <a:chOff x="4203485" y="5520221"/>
              <a:chExt cx="1718673" cy="728998"/>
            </a:xfrm>
          </p:grpSpPr>
          <p:sp>
            <p:nvSpPr>
              <p:cNvPr id="9" name="Rounded Rectangle 370">
                <a:extLst>
                  <a:ext uri="{FF2B5EF4-FFF2-40B4-BE49-F238E27FC236}">
                    <a16:creationId xmlns:a16="http://schemas.microsoft.com/office/drawing/2014/main" id="{2667F158-48EA-5048-8BCC-3E029C7677F6}"/>
                  </a:ext>
                </a:extLst>
              </p:cNvPr>
              <p:cNvSpPr/>
              <p:nvPr/>
            </p:nvSpPr>
            <p:spPr>
              <a:xfrm>
                <a:off x="4203485" y="5520221"/>
                <a:ext cx="1718673" cy="728998"/>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52682 w 1785681"/>
                  <a:gd name="connsiteY0" fmla="*/ 248776 h 862234"/>
                  <a:gd name="connsiteX1" fmla="*/ 103357 w 1785681"/>
                  <a:gd name="connsiteY1" fmla="*/ 29972 h 862234"/>
                  <a:gd name="connsiteX2" fmla="*/ 1712305 w 1785681"/>
                  <a:gd name="connsiteY2" fmla="*/ 24613 h 862234"/>
                  <a:gd name="connsiteX3" fmla="*/ 1530646 w 1785681"/>
                  <a:gd name="connsiteY3" fmla="*/ 240983 h 862234"/>
                  <a:gd name="connsiteX4" fmla="*/ 1530646 w 1785681"/>
                  <a:gd name="connsiteY4" fmla="*/ 795666 h 862234"/>
                  <a:gd name="connsiteX5" fmla="*/ 1464078 w 1785681"/>
                  <a:gd name="connsiteY5" fmla="*/ 862234 h 862234"/>
                  <a:gd name="connsiteX6" fmla="*/ 219539 w 1785681"/>
                  <a:gd name="connsiteY6" fmla="*/ 862234 h 862234"/>
                  <a:gd name="connsiteX7" fmla="*/ 152971 w 1785681"/>
                  <a:gd name="connsiteY7" fmla="*/ 795666 h 862234"/>
                  <a:gd name="connsiteX8" fmla="*/ 152682 w 1785681"/>
                  <a:gd name="connsiteY8" fmla="*/ 248776 h 862234"/>
                  <a:gd name="connsiteX0" fmla="*/ 142268 w 1774377"/>
                  <a:gd name="connsiteY0" fmla="*/ 258162 h 871620"/>
                  <a:gd name="connsiteX1" fmla="*/ 106195 w 1774377"/>
                  <a:gd name="connsiteY1" fmla="*/ 23440 h 871620"/>
                  <a:gd name="connsiteX2" fmla="*/ 1701891 w 1774377"/>
                  <a:gd name="connsiteY2" fmla="*/ 33999 h 871620"/>
                  <a:gd name="connsiteX3" fmla="*/ 1520232 w 1774377"/>
                  <a:gd name="connsiteY3" fmla="*/ 250369 h 871620"/>
                  <a:gd name="connsiteX4" fmla="*/ 1520232 w 1774377"/>
                  <a:gd name="connsiteY4" fmla="*/ 805052 h 871620"/>
                  <a:gd name="connsiteX5" fmla="*/ 1453664 w 1774377"/>
                  <a:gd name="connsiteY5" fmla="*/ 871620 h 871620"/>
                  <a:gd name="connsiteX6" fmla="*/ 209125 w 1774377"/>
                  <a:gd name="connsiteY6" fmla="*/ 871620 h 871620"/>
                  <a:gd name="connsiteX7" fmla="*/ 142557 w 1774377"/>
                  <a:gd name="connsiteY7" fmla="*/ 805052 h 871620"/>
                  <a:gd name="connsiteX8" fmla="*/ 142268 w 1774377"/>
                  <a:gd name="connsiteY8" fmla="*/ 258162 h 871620"/>
                  <a:gd name="connsiteX0" fmla="*/ 137880 w 1718673"/>
                  <a:gd name="connsiteY0" fmla="*/ 262157 h 875615"/>
                  <a:gd name="connsiteX1" fmla="*/ 101807 w 1718673"/>
                  <a:gd name="connsiteY1" fmla="*/ 27435 h 875615"/>
                  <a:gd name="connsiteX2" fmla="*/ 1637868 w 1718673"/>
                  <a:gd name="connsiteY2" fmla="*/ 30034 h 875615"/>
                  <a:gd name="connsiteX3" fmla="*/ 1515844 w 1718673"/>
                  <a:gd name="connsiteY3" fmla="*/ 254364 h 875615"/>
                  <a:gd name="connsiteX4" fmla="*/ 1515844 w 1718673"/>
                  <a:gd name="connsiteY4" fmla="*/ 809047 h 875615"/>
                  <a:gd name="connsiteX5" fmla="*/ 1449276 w 1718673"/>
                  <a:gd name="connsiteY5" fmla="*/ 875615 h 875615"/>
                  <a:gd name="connsiteX6" fmla="*/ 204737 w 1718673"/>
                  <a:gd name="connsiteY6" fmla="*/ 875615 h 875615"/>
                  <a:gd name="connsiteX7" fmla="*/ 138169 w 1718673"/>
                  <a:gd name="connsiteY7" fmla="*/ 809047 h 875615"/>
                  <a:gd name="connsiteX8" fmla="*/ 137880 w 1718673"/>
                  <a:gd name="connsiteY8" fmla="*/ 262157 h 8756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18673" h="875615">
                    <a:moveTo>
                      <a:pt x="137880" y="262157"/>
                    </a:moveTo>
                    <a:cubicBezTo>
                      <a:pt x="141343" y="-22834"/>
                      <a:pt x="-148191" y="66122"/>
                      <a:pt x="101807" y="27435"/>
                    </a:cubicBezTo>
                    <a:cubicBezTo>
                      <a:pt x="351805" y="-11252"/>
                      <a:pt x="1402195" y="-7787"/>
                      <a:pt x="1637868" y="30034"/>
                    </a:cubicBezTo>
                    <a:cubicBezTo>
                      <a:pt x="1873541" y="67855"/>
                      <a:pt x="1519019" y="-26009"/>
                      <a:pt x="1515844" y="254364"/>
                    </a:cubicBezTo>
                    <a:lnTo>
                      <a:pt x="1515844" y="809047"/>
                    </a:lnTo>
                    <a:cubicBezTo>
                      <a:pt x="1515844" y="845811"/>
                      <a:pt x="1486040" y="875615"/>
                      <a:pt x="1449276" y="875615"/>
                    </a:cubicBezTo>
                    <a:lnTo>
                      <a:pt x="204737" y="875615"/>
                    </a:lnTo>
                    <a:cubicBezTo>
                      <a:pt x="167973" y="875615"/>
                      <a:pt x="138169" y="845811"/>
                      <a:pt x="138169" y="809047"/>
                    </a:cubicBezTo>
                    <a:cubicBezTo>
                      <a:pt x="137014" y="599234"/>
                      <a:pt x="139035" y="471970"/>
                      <a:pt x="137880" y="262157"/>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0" name="Group 9">
                <a:extLst>
                  <a:ext uri="{FF2B5EF4-FFF2-40B4-BE49-F238E27FC236}">
                    <a16:creationId xmlns:a16="http://schemas.microsoft.com/office/drawing/2014/main" id="{5EC39D9C-6472-C04A-B9C6-3E3429006240}"/>
                  </a:ext>
                </a:extLst>
              </p:cNvPr>
              <p:cNvGrpSpPr/>
              <p:nvPr/>
            </p:nvGrpSpPr>
            <p:grpSpPr>
              <a:xfrm>
                <a:off x="4407250" y="5787721"/>
                <a:ext cx="1283487" cy="383162"/>
                <a:chOff x="6421785" y="5373193"/>
                <a:chExt cx="1283487" cy="383162"/>
              </a:xfrm>
            </p:grpSpPr>
            <p:sp>
              <p:nvSpPr>
                <p:cNvPr id="11" name="Rounded Rectangle 10">
                  <a:extLst>
                    <a:ext uri="{FF2B5EF4-FFF2-40B4-BE49-F238E27FC236}">
                      <a16:creationId xmlns:a16="http://schemas.microsoft.com/office/drawing/2014/main" id="{37E1ADB6-BB23-6D4D-8040-4316BC09757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2" name="Rectangle 11">
                  <a:extLst>
                    <a:ext uri="{FF2B5EF4-FFF2-40B4-BE49-F238E27FC236}">
                      <a16:creationId xmlns:a16="http://schemas.microsoft.com/office/drawing/2014/main" id="{C2EBA6D6-1870-0A40-82C8-AE16E98BB260}"/>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3" name="Picture 12">
                  <a:extLst>
                    <a:ext uri="{FF2B5EF4-FFF2-40B4-BE49-F238E27FC236}">
                      <a16:creationId xmlns:a16="http://schemas.microsoft.com/office/drawing/2014/main" id="{4E01D07F-57C8-964A-BCB8-53AEEACFAE78}"/>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14" name="Rounded Rectangle 13">
              <a:extLst>
                <a:ext uri="{FF2B5EF4-FFF2-40B4-BE49-F238E27FC236}">
                  <a16:creationId xmlns:a16="http://schemas.microsoft.com/office/drawing/2014/main" id="{B8F79B32-E337-A947-8A2C-8501B0E0D7EE}"/>
                </a:ext>
              </a:extLst>
            </p:cNvPr>
            <p:cNvSpPr/>
            <p:nvPr/>
          </p:nvSpPr>
          <p:spPr>
            <a:xfrm>
              <a:off x="3699568" y="3014112"/>
              <a:ext cx="4445565" cy="2295300"/>
            </a:xfrm>
            <a:prstGeom prst="roundRect">
              <a:avLst>
                <a:gd name="adj" fmla="val 3675"/>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5" name="Rounded Rectangle 14">
              <a:extLst>
                <a:ext uri="{FF2B5EF4-FFF2-40B4-BE49-F238E27FC236}">
                  <a16:creationId xmlns:a16="http://schemas.microsoft.com/office/drawing/2014/main" id="{70F38BA2-FEE1-0B4D-AAE5-39A694AFBE0E}"/>
                </a:ext>
              </a:extLst>
            </p:cNvPr>
            <p:cNvSpPr/>
            <p:nvPr/>
          </p:nvSpPr>
          <p:spPr>
            <a:xfrm>
              <a:off x="3817861" y="4523848"/>
              <a:ext cx="4236479"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16" name="Rounded Rectangle 15">
              <a:extLst>
                <a:ext uri="{FF2B5EF4-FFF2-40B4-BE49-F238E27FC236}">
                  <a16:creationId xmlns:a16="http://schemas.microsoft.com/office/drawing/2014/main" id="{94B69AB0-5C90-B24D-87C4-83F250AA65BB}"/>
                </a:ext>
              </a:extLst>
            </p:cNvPr>
            <p:cNvSpPr/>
            <p:nvPr/>
          </p:nvSpPr>
          <p:spPr>
            <a:xfrm>
              <a:off x="3817863" y="4148827"/>
              <a:ext cx="4236477"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sp>
          <p:nvSpPr>
            <p:cNvPr id="28" name="Rounded Rectangle 27">
              <a:extLst>
                <a:ext uri="{FF2B5EF4-FFF2-40B4-BE49-F238E27FC236}">
                  <a16:creationId xmlns:a16="http://schemas.microsoft.com/office/drawing/2014/main" id="{03CACB4B-51E8-0749-9340-40E24818686B}"/>
                </a:ext>
              </a:extLst>
            </p:cNvPr>
            <p:cNvSpPr/>
            <p:nvPr/>
          </p:nvSpPr>
          <p:spPr>
            <a:xfrm>
              <a:off x="5442434" y="3453685"/>
              <a:ext cx="2611907" cy="288974"/>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200" dirty="0">
                  <a:solidFill>
                    <a:schemeClr val="bg1"/>
                  </a:solidFill>
                  <a:latin typeface="Source Sans Pro Light" charset="0"/>
                  <a:ea typeface="Source Sans Pro Light" charset="0"/>
                  <a:cs typeface="Source Sans Pro Light" charset="0"/>
                </a:rPr>
                <a:t>Scheduler</a:t>
              </a:r>
            </a:p>
          </p:txBody>
        </p:sp>
        <p:cxnSp>
          <p:nvCxnSpPr>
            <p:cNvPr id="29" name="Straight Connector 28">
              <a:extLst>
                <a:ext uri="{FF2B5EF4-FFF2-40B4-BE49-F238E27FC236}">
                  <a16:creationId xmlns:a16="http://schemas.microsoft.com/office/drawing/2014/main" id="{18FE8AAC-D28F-8C4B-92F4-8FFF81A0F0AF}"/>
                </a:ext>
              </a:extLst>
            </p:cNvPr>
            <p:cNvCxnSpPr>
              <a:cxnSpLocks/>
            </p:cNvCxnSpPr>
            <p:nvPr/>
          </p:nvCxnSpPr>
          <p:spPr>
            <a:xfrm>
              <a:off x="3859173" y="4043242"/>
              <a:ext cx="2128701"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2176BD1-BD30-A44F-9CAF-928FE6EBB79F}"/>
                </a:ext>
              </a:extLst>
            </p:cNvPr>
            <p:cNvSpPr/>
            <p:nvPr/>
          </p:nvSpPr>
          <p:spPr>
            <a:xfrm>
              <a:off x="6780686" y="6025354"/>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31" name="Rectangle 30">
              <a:extLst>
                <a:ext uri="{FF2B5EF4-FFF2-40B4-BE49-F238E27FC236}">
                  <a16:creationId xmlns:a16="http://schemas.microsoft.com/office/drawing/2014/main" id="{47E4C9E7-8973-4245-B612-41A03C8F1B0F}"/>
                </a:ext>
              </a:extLst>
            </p:cNvPr>
            <p:cNvSpPr/>
            <p:nvPr/>
          </p:nvSpPr>
          <p:spPr>
            <a:xfrm>
              <a:off x="7100711" y="5270422"/>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38" name="Rounded Rectangle 37">
              <a:extLst>
                <a:ext uri="{FF2B5EF4-FFF2-40B4-BE49-F238E27FC236}">
                  <a16:creationId xmlns:a16="http://schemas.microsoft.com/office/drawing/2014/main" id="{43368A84-1651-7944-B8C8-4E2FA7EA5146}"/>
                </a:ext>
              </a:extLst>
            </p:cNvPr>
            <p:cNvSpPr/>
            <p:nvPr/>
          </p:nvSpPr>
          <p:spPr>
            <a:xfrm>
              <a:off x="5403660" y="5650838"/>
              <a:ext cx="795600" cy="309106"/>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lvl="0" algn="ctr" defTabSz="914400">
                <a:lnSpc>
                  <a:spcPts val="1180"/>
                </a:lnSpc>
                <a:defRPr/>
              </a:pPr>
              <a:r>
                <a:rPr lang="en-US" sz="1200" kern="0" dirty="0">
                  <a:solidFill>
                    <a:srgbClr val="FFFFFF"/>
                  </a:solidFill>
                  <a:latin typeface="Source Sans Pro Light" charset="0"/>
                  <a:ea typeface="Source Sans Pro Light" charset="0"/>
                  <a:cs typeface="Source Sans Pro Light" charset="0"/>
                </a:rPr>
                <a:t>CPU FPU</a:t>
              </a:r>
            </a:p>
          </p:txBody>
        </p:sp>
        <p:sp>
          <p:nvSpPr>
            <p:cNvPr id="39" name="Rounded Rectangle 38">
              <a:extLst>
                <a:ext uri="{FF2B5EF4-FFF2-40B4-BE49-F238E27FC236}">
                  <a16:creationId xmlns:a16="http://schemas.microsoft.com/office/drawing/2014/main" id="{E5171215-1FDA-2B4B-97DB-FC4AE8F1ED14}"/>
                </a:ext>
              </a:extLst>
            </p:cNvPr>
            <p:cNvSpPr/>
            <p:nvPr/>
          </p:nvSpPr>
          <p:spPr>
            <a:xfrm>
              <a:off x="6278004" y="5650838"/>
              <a:ext cx="795600" cy="309106"/>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lvl="0" algn="ctr" defTabSz="914400">
                <a:lnSpc>
                  <a:spcPts val="1180"/>
                </a:lnSpc>
                <a:defRPr/>
              </a:pPr>
              <a:r>
                <a:rPr lang="en-US" sz="1200" kern="0" dirty="0">
                  <a:solidFill>
                    <a:srgbClr val="FFFFFF"/>
                  </a:solidFill>
                  <a:latin typeface="Source Sans Pro Light" charset="0"/>
                  <a:ea typeface="Source Sans Pro Light" charset="0"/>
                  <a:cs typeface="Source Sans Pro Light" charset="0"/>
                </a:rPr>
                <a:t>Memory</a:t>
              </a:r>
            </a:p>
          </p:txBody>
        </p:sp>
        <p:sp>
          <p:nvSpPr>
            <p:cNvPr id="40" name="Rounded Rectangle 39">
              <a:extLst>
                <a:ext uri="{FF2B5EF4-FFF2-40B4-BE49-F238E27FC236}">
                  <a16:creationId xmlns:a16="http://schemas.microsoft.com/office/drawing/2014/main" id="{DB9583CE-8E47-B543-A3C6-0A7CECBE335C}"/>
                </a:ext>
              </a:extLst>
            </p:cNvPr>
            <p:cNvSpPr/>
            <p:nvPr/>
          </p:nvSpPr>
          <p:spPr>
            <a:xfrm>
              <a:off x="7152348" y="5650838"/>
              <a:ext cx="795600" cy="309106"/>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lvl="0" algn="ctr" defTabSz="914400">
                <a:lnSpc>
                  <a:spcPts val="1180"/>
                </a:lnSpc>
                <a:defRPr/>
              </a:pPr>
              <a:r>
                <a:rPr lang="en-US" sz="1200" kern="0" dirty="0">
                  <a:solidFill>
                    <a:srgbClr val="FFFFFF"/>
                  </a:solidFill>
                  <a:latin typeface="Source Sans Pro Light" charset="0"/>
                  <a:ea typeface="Source Sans Pro Light" charset="0"/>
                  <a:cs typeface="Source Sans Pro Light" charset="0"/>
                </a:rPr>
                <a:t>Peripherals</a:t>
              </a:r>
              <a:endParaRPr lang="en-US" sz="1200" i="1" kern="0" dirty="0">
                <a:solidFill>
                  <a:srgbClr val="FFFFFF"/>
                </a:solidFill>
                <a:latin typeface="Source Sans Pro Light" charset="0"/>
                <a:ea typeface="Source Sans Pro Light" charset="0"/>
                <a:cs typeface="Source Sans Pro Light" charset="0"/>
              </a:endParaRPr>
            </a:p>
          </p:txBody>
        </p:sp>
        <p:sp>
          <p:nvSpPr>
            <p:cNvPr id="41" name="Rectangle 40">
              <a:extLst>
                <a:ext uri="{FF2B5EF4-FFF2-40B4-BE49-F238E27FC236}">
                  <a16:creationId xmlns:a16="http://schemas.microsoft.com/office/drawing/2014/main" id="{60369472-40F5-0C49-8A0A-34721DA59A39}"/>
                </a:ext>
              </a:extLst>
            </p:cNvPr>
            <p:cNvSpPr/>
            <p:nvPr/>
          </p:nvSpPr>
          <p:spPr>
            <a:xfrm>
              <a:off x="4105688" y="3992756"/>
              <a:ext cx="1661808"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88" name="Rounded Rectangle 87">
              <a:extLst>
                <a:ext uri="{FF2B5EF4-FFF2-40B4-BE49-F238E27FC236}">
                  <a16:creationId xmlns:a16="http://schemas.microsoft.com/office/drawing/2014/main" id="{0BFEEC53-FEEE-1D45-B84C-162DA8FE7D6B}"/>
                </a:ext>
              </a:extLst>
            </p:cNvPr>
            <p:cNvSpPr/>
            <p:nvPr/>
          </p:nvSpPr>
          <p:spPr>
            <a:xfrm>
              <a:off x="4438460" y="4218108"/>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Timer</a:t>
              </a:r>
            </a:p>
          </p:txBody>
        </p:sp>
        <p:sp>
          <p:nvSpPr>
            <p:cNvPr id="89" name="Rounded Rectangle 88">
              <a:extLst>
                <a:ext uri="{FF2B5EF4-FFF2-40B4-BE49-F238E27FC236}">
                  <a16:creationId xmlns:a16="http://schemas.microsoft.com/office/drawing/2014/main" id="{98447DE0-E58F-1845-A2B5-FF9F5B09D338}"/>
                </a:ext>
              </a:extLst>
            </p:cNvPr>
            <p:cNvSpPr/>
            <p:nvPr/>
          </p:nvSpPr>
          <p:spPr>
            <a:xfrm>
              <a:off x="3817861" y="4894397"/>
              <a:ext cx="4236479"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lvl="0" algn="ctr">
                <a:defRPr/>
              </a:pPr>
              <a:r>
                <a:rPr lang="en-US" sz="1600" b="1" kern="0" dirty="0">
                  <a:solidFill>
                    <a:srgbClr val="FFFFFF"/>
                  </a:solidFill>
                  <a:effectLst>
                    <a:outerShdw blurRad="76200" dist="38100" dir="5400000" algn="t" rotWithShape="0">
                      <a:prstClr val="black">
                        <a:alpha val="70000"/>
                      </a:prstClr>
                    </a:outerShdw>
                  </a:effectLst>
                  <a:latin typeface="Source Sans Pro" charset="0"/>
                  <a:ea typeface="Source Sans Pro" charset="0"/>
                  <a:cs typeface="Source Sans Pro" charset="0"/>
                </a:rPr>
                <a:t>C Runtime</a:t>
              </a:r>
            </a:p>
          </p:txBody>
        </p:sp>
        <p:grpSp>
          <p:nvGrpSpPr>
            <p:cNvPr id="93" name="Group 92">
              <a:extLst>
                <a:ext uri="{FF2B5EF4-FFF2-40B4-BE49-F238E27FC236}">
                  <a16:creationId xmlns:a16="http://schemas.microsoft.com/office/drawing/2014/main" id="{F349BD59-6971-DF4F-9AB3-2C01CFE70656}"/>
                </a:ext>
              </a:extLst>
            </p:cNvPr>
            <p:cNvGrpSpPr/>
            <p:nvPr/>
          </p:nvGrpSpPr>
          <p:grpSpPr>
            <a:xfrm>
              <a:off x="3710904" y="1376901"/>
              <a:ext cx="4434230" cy="2084700"/>
              <a:chOff x="440930" y="1980483"/>
              <a:chExt cx="4434230" cy="2084700"/>
            </a:xfrm>
          </p:grpSpPr>
          <p:grpSp>
            <p:nvGrpSpPr>
              <p:cNvPr id="17" name="Group 16">
                <a:extLst>
                  <a:ext uri="{FF2B5EF4-FFF2-40B4-BE49-F238E27FC236}">
                    <a16:creationId xmlns:a16="http://schemas.microsoft.com/office/drawing/2014/main" id="{526299CB-A110-C54D-BDF8-96E344AF1C1F}"/>
                  </a:ext>
                </a:extLst>
              </p:cNvPr>
              <p:cNvGrpSpPr/>
              <p:nvPr/>
            </p:nvGrpSpPr>
            <p:grpSpPr>
              <a:xfrm>
                <a:off x="515387" y="3339259"/>
                <a:ext cx="1684403" cy="725924"/>
                <a:chOff x="3235766" y="3459308"/>
                <a:chExt cx="1684403" cy="725924"/>
              </a:xfrm>
            </p:grpSpPr>
            <p:sp>
              <p:nvSpPr>
                <p:cNvPr id="18" name="Rounded Rectangle 370">
                  <a:extLst>
                    <a:ext uri="{FF2B5EF4-FFF2-40B4-BE49-F238E27FC236}">
                      <a16:creationId xmlns:a16="http://schemas.microsoft.com/office/drawing/2014/main" id="{2E1FB874-03EC-C448-BFBA-8CD82A1D096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 name="Group 18">
                  <a:extLst>
                    <a:ext uri="{FF2B5EF4-FFF2-40B4-BE49-F238E27FC236}">
                      <a16:creationId xmlns:a16="http://schemas.microsoft.com/office/drawing/2014/main" id="{B274EFA6-9B42-5440-AF5B-359CF9E65901}"/>
                    </a:ext>
                  </a:extLst>
                </p:cNvPr>
                <p:cNvGrpSpPr/>
                <p:nvPr/>
              </p:nvGrpSpPr>
              <p:grpSpPr>
                <a:xfrm>
                  <a:off x="3457782" y="3761592"/>
                  <a:ext cx="1222852" cy="359571"/>
                  <a:chOff x="3671478" y="3950247"/>
                  <a:chExt cx="1376425" cy="404729"/>
                </a:xfrm>
              </p:grpSpPr>
              <p:sp>
                <p:nvSpPr>
                  <p:cNvPr id="20" name="Rounded Rectangle 19">
                    <a:extLst>
                      <a:ext uri="{FF2B5EF4-FFF2-40B4-BE49-F238E27FC236}">
                        <a16:creationId xmlns:a16="http://schemas.microsoft.com/office/drawing/2014/main" id="{D046CDF5-B514-CA4E-8504-E436F806B938}"/>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grpSp>
                <p:nvGrpSpPr>
                  <p:cNvPr id="21" name="Group 20">
                    <a:extLst>
                      <a:ext uri="{FF2B5EF4-FFF2-40B4-BE49-F238E27FC236}">
                        <a16:creationId xmlns:a16="http://schemas.microsoft.com/office/drawing/2014/main" id="{985BF61E-F2F3-0C4D-809B-EF1E436A8054}"/>
                      </a:ext>
                    </a:extLst>
                  </p:cNvPr>
                  <p:cNvGrpSpPr/>
                  <p:nvPr/>
                </p:nvGrpSpPr>
                <p:grpSpPr>
                  <a:xfrm>
                    <a:off x="3783349" y="3990167"/>
                    <a:ext cx="1230087" cy="352081"/>
                    <a:chOff x="3783349" y="3990167"/>
                    <a:chExt cx="1230087" cy="352081"/>
                  </a:xfrm>
                </p:grpSpPr>
                <p:pic>
                  <p:nvPicPr>
                    <p:cNvPr id="22" name="Picture 21">
                      <a:extLst>
                        <a:ext uri="{FF2B5EF4-FFF2-40B4-BE49-F238E27FC236}">
                          <a16:creationId xmlns:a16="http://schemas.microsoft.com/office/drawing/2014/main" id="{30A4E1B0-8052-744A-AA21-F5E88AF4F6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23" name="Picture 22">
                      <a:extLst>
                        <a:ext uri="{FF2B5EF4-FFF2-40B4-BE49-F238E27FC236}">
                          <a16:creationId xmlns:a16="http://schemas.microsoft.com/office/drawing/2014/main" id="{9D8603F9-7AB8-BF43-94F5-7709429BE3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24" name="Rounded Rectangle 23">
                <a:extLst>
                  <a:ext uri="{FF2B5EF4-FFF2-40B4-BE49-F238E27FC236}">
                    <a16:creationId xmlns:a16="http://schemas.microsoft.com/office/drawing/2014/main" id="{9BC58F33-9A79-7647-8348-AB37D1ED666F}"/>
                  </a:ext>
                </a:extLst>
              </p:cNvPr>
              <p:cNvSpPr/>
              <p:nvPr/>
            </p:nvSpPr>
            <p:spPr>
              <a:xfrm>
                <a:off x="440930" y="1988222"/>
                <a:ext cx="4434230" cy="1381880"/>
              </a:xfrm>
              <a:prstGeom prst="roundRect">
                <a:avLst>
                  <a:gd name="adj" fmla="val 5238"/>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5" name="Rounded Rectangle 24">
                <a:extLst>
                  <a:ext uri="{FF2B5EF4-FFF2-40B4-BE49-F238E27FC236}">
                    <a16:creationId xmlns:a16="http://schemas.microsoft.com/office/drawing/2014/main" id="{4F103699-8CF4-F04E-9FD8-A2E530AA7A44}"/>
                  </a:ext>
                </a:extLst>
              </p:cNvPr>
              <p:cNvSpPr/>
              <p:nvPr/>
            </p:nvSpPr>
            <p:spPr>
              <a:xfrm>
                <a:off x="548107" y="2821518"/>
                <a:ext cx="4236261" cy="445873"/>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36000" bIns="0" rtlCol="0" anchor="ctr">
                <a:noAutofit/>
              </a:bodyPr>
              <a:lstStyle/>
              <a:p>
                <a:pPr lvl="0">
                  <a:lnSpc>
                    <a:spcPts val="1400"/>
                  </a:lnSpc>
                </a:pPr>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26" name="Rounded Rectangle 25">
                <a:extLst>
                  <a:ext uri="{FF2B5EF4-FFF2-40B4-BE49-F238E27FC236}">
                    <a16:creationId xmlns:a16="http://schemas.microsoft.com/office/drawing/2014/main" id="{50E5510D-358F-9F42-A720-A6696D86B52E}"/>
                  </a:ext>
                </a:extLst>
              </p:cNvPr>
              <p:cNvSpPr/>
              <p:nvPr/>
            </p:nvSpPr>
            <p:spPr>
              <a:xfrm>
                <a:off x="548108" y="2380441"/>
                <a:ext cx="4236259" cy="387367"/>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ADD-ON LIBRARIES</a:t>
                </a:r>
              </a:p>
            </p:txBody>
          </p:sp>
          <p:sp>
            <p:nvSpPr>
              <p:cNvPr id="32" name="Rectangle 31">
                <a:extLst>
                  <a:ext uri="{FF2B5EF4-FFF2-40B4-BE49-F238E27FC236}">
                    <a16:creationId xmlns:a16="http://schemas.microsoft.com/office/drawing/2014/main" id="{6858A81E-4266-6F4F-8D93-B8419F4EE7F3}"/>
                  </a:ext>
                </a:extLst>
              </p:cNvPr>
              <p:cNvSpPr/>
              <p:nvPr/>
            </p:nvSpPr>
            <p:spPr>
              <a:xfrm>
                <a:off x="3357220" y="3339259"/>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5" name="Rounded Rectangle 34">
                <a:extLst>
                  <a:ext uri="{FF2B5EF4-FFF2-40B4-BE49-F238E27FC236}">
                    <a16:creationId xmlns:a16="http://schemas.microsoft.com/office/drawing/2014/main" id="{8A925A23-0E65-C441-B5A9-B85B406C137A}"/>
                  </a:ext>
                </a:extLst>
              </p:cNvPr>
              <p:cNvSpPr/>
              <p:nvPr/>
            </p:nvSpPr>
            <p:spPr>
              <a:xfrm>
                <a:off x="2144904" y="2899591"/>
                <a:ext cx="432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EDC</a:t>
                </a:r>
              </a:p>
            </p:txBody>
          </p:sp>
          <p:sp>
            <p:nvSpPr>
              <p:cNvPr id="36" name="Rounded Rectangle 35">
                <a:extLst>
                  <a:ext uri="{FF2B5EF4-FFF2-40B4-BE49-F238E27FC236}">
                    <a16:creationId xmlns:a16="http://schemas.microsoft.com/office/drawing/2014/main" id="{62B60516-5856-AF49-912D-EA309EAF0890}"/>
                  </a:ext>
                </a:extLst>
              </p:cNvPr>
              <p:cNvSpPr/>
              <p:nvPr/>
            </p:nvSpPr>
            <p:spPr>
              <a:xfrm>
                <a:off x="3742611" y="2899591"/>
                <a:ext cx="432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KF</a:t>
                </a:r>
              </a:p>
            </p:txBody>
          </p:sp>
          <p:sp>
            <p:nvSpPr>
              <p:cNvPr id="37" name="Rounded Rectangle 36">
                <a:extLst>
                  <a:ext uri="{FF2B5EF4-FFF2-40B4-BE49-F238E27FC236}">
                    <a16:creationId xmlns:a16="http://schemas.microsoft.com/office/drawing/2014/main" id="{E13C5F96-34C9-7E4C-AFA2-F1218F271DCD}"/>
                  </a:ext>
                </a:extLst>
              </p:cNvPr>
              <p:cNvSpPr/>
              <p:nvPr/>
            </p:nvSpPr>
            <p:spPr>
              <a:xfrm>
                <a:off x="4275178" y="2899591"/>
                <a:ext cx="432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SP</a:t>
                </a:r>
              </a:p>
            </p:txBody>
          </p:sp>
          <p:sp>
            <p:nvSpPr>
              <p:cNvPr id="45" name="Round Same Side Corner Rectangle 44">
                <a:extLst>
                  <a:ext uri="{FF2B5EF4-FFF2-40B4-BE49-F238E27FC236}">
                    <a16:creationId xmlns:a16="http://schemas.microsoft.com/office/drawing/2014/main" id="{29077600-5340-3A45-9B91-0EB6485110C9}"/>
                  </a:ext>
                </a:extLst>
              </p:cNvPr>
              <p:cNvSpPr/>
              <p:nvPr/>
            </p:nvSpPr>
            <p:spPr>
              <a:xfrm rot="10800000">
                <a:off x="589198" y="1980483"/>
                <a:ext cx="4117979" cy="33356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ounded Rectangle 89">
                <a:extLst>
                  <a:ext uri="{FF2B5EF4-FFF2-40B4-BE49-F238E27FC236}">
                    <a16:creationId xmlns:a16="http://schemas.microsoft.com/office/drawing/2014/main" id="{C30291B1-E63A-A643-A6AB-2B8F55EC24D7}"/>
                  </a:ext>
                </a:extLst>
              </p:cNvPr>
              <p:cNvSpPr/>
              <p:nvPr/>
            </p:nvSpPr>
            <p:spPr>
              <a:xfrm>
                <a:off x="2677473" y="2899591"/>
                <a:ext cx="432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BON</a:t>
                </a:r>
              </a:p>
            </p:txBody>
          </p:sp>
          <p:sp>
            <p:nvSpPr>
              <p:cNvPr id="91" name="Rounded Rectangle 90">
                <a:extLst>
                  <a:ext uri="{FF2B5EF4-FFF2-40B4-BE49-F238E27FC236}">
                    <a16:creationId xmlns:a16="http://schemas.microsoft.com/office/drawing/2014/main" id="{C4062F7A-F7BB-2B45-8072-06677231ADB1}"/>
                  </a:ext>
                </a:extLst>
              </p:cNvPr>
              <p:cNvSpPr/>
              <p:nvPr/>
            </p:nvSpPr>
            <p:spPr>
              <a:xfrm>
                <a:off x="3210042" y="2899591"/>
                <a:ext cx="432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SNI</a:t>
                </a:r>
              </a:p>
            </p:txBody>
          </p:sp>
        </p:grpSp>
        <p:sp>
          <p:nvSpPr>
            <p:cNvPr id="94" name="Rounded Rectangle 93">
              <a:extLst>
                <a:ext uri="{FF2B5EF4-FFF2-40B4-BE49-F238E27FC236}">
                  <a16:creationId xmlns:a16="http://schemas.microsoft.com/office/drawing/2014/main" id="{E572D26C-058E-DA42-88FD-88C70BE7D747}"/>
                </a:ext>
              </a:extLst>
            </p:cNvPr>
            <p:cNvSpPr/>
            <p:nvPr/>
          </p:nvSpPr>
          <p:spPr>
            <a:xfrm>
              <a:off x="5442434" y="3110433"/>
              <a:ext cx="2611907" cy="288974"/>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200" dirty="0">
                  <a:solidFill>
                    <a:schemeClr val="bg1"/>
                  </a:solidFill>
                  <a:latin typeface="Source Sans Pro Light" charset="0"/>
                  <a:ea typeface="Source Sans Pro Light" charset="0"/>
                  <a:cs typeface="Source Sans Pro Light" charset="0"/>
                </a:rPr>
                <a:t>Garbage Collector</a:t>
              </a:r>
            </a:p>
          </p:txBody>
        </p:sp>
        <p:sp>
          <p:nvSpPr>
            <p:cNvPr id="96" name="Rounded Rectangle 72">
              <a:extLst>
                <a:ext uri="{FF2B5EF4-FFF2-40B4-BE49-F238E27FC236}">
                  <a16:creationId xmlns:a16="http://schemas.microsoft.com/office/drawing/2014/main" id="{51E8BD57-7F3F-7647-8DC8-BB65B23F045F}"/>
                </a:ext>
              </a:extLst>
            </p:cNvPr>
            <p:cNvSpPr/>
            <p:nvPr/>
          </p:nvSpPr>
          <p:spPr>
            <a:xfrm>
              <a:off x="3818782" y="3803199"/>
              <a:ext cx="2206054" cy="126781"/>
            </a:xfrm>
            <a:prstGeom prst="roundRect">
              <a:avLst>
                <a:gd name="adj" fmla="val 50000"/>
              </a:avLst>
            </a:prstGeom>
            <a:solidFill>
              <a:schemeClr val="bg1"/>
            </a:solidFill>
            <a:ln w="28575" cap="flat" cmpd="sng" algn="ctr">
              <a:noFill/>
              <a:prstDash val="solid"/>
            </a:ln>
            <a:effectLst/>
          </p:spPr>
          <p:txBody>
            <a:bodyPr lIns="36000" rIns="36000" rtlCol="0" anchor="ctr"/>
            <a:lstStyle/>
            <a:p>
              <a:pPr algn="ctr">
                <a:defRPr/>
              </a:pPr>
              <a:r>
                <a:rPr lang="en-US" sz="1200" dirty="0">
                  <a:solidFill>
                    <a:srgbClr val="4B5357">
                      <a:lumMod val="75000"/>
                    </a:srgbClr>
                  </a:solidFill>
                  <a:latin typeface="Source Sans Pro Light" charset="0"/>
                  <a:ea typeface="Source Sans Pro Light" charset="0"/>
                  <a:cs typeface="Source Sans Pro Light" charset="0"/>
                </a:rPr>
                <a:t>LLMJVM</a:t>
              </a:r>
            </a:p>
          </p:txBody>
        </p:sp>
        <p:sp>
          <p:nvSpPr>
            <p:cNvPr id="97" name="Rounded Rectangle 73">
              <a:extLst>
                <a:ext uri="{FF2B5EF4-FFF2-40B4-BE49-F238E27FC236}">
                  <a16:creationId xmlns:a16="http://schemas.microsoft.com/office/drawing/2014/main" id="{027A1E23-8775-0449-AD49-4D9D946AA996}"/>
                </a:ext>
              </a:extLst>
            </p:cNvPr>
            <p:cNvSpPr/>
            <p:nvPr/>
          </p:nvSpPr>
          <p:spPr>
            <a:xfrm>
              <a:off x="6129172" y="3804559"/>
              <a:ext cx="902621" cy="125421"/>
            </a:xfrm>
            <a:prstGeom prst="roundRect">
              <a:avLst>
                <a:gd name="adj" fmla="val 50000"/>
              </a:avLst>
            </a:prstGeom>
            <a:solidFill>
              <a:schemeClr val="bg1"/>
            </a:solidFill>
            <a:ln w="28575" cap="flat" cmpd="sng" algn="ctr">
              <a:noFill/>
              <a:prstDash val="solid"/>
            </a:ln>
            <a:effectLst/>
          </p:spPr>
          <p:txBody>
            <a:bodyPr lIns="36000" rIns="36000" rtlCol="0" anchor="ctr"/>
            <a:lstStyle/>
            <a:p>
              <a:pPr algn="ctr">
                <a:defRPr/>
              </a:pPr>
              <a:r>
                <a:rPr lang="en-US" sz="1200" dirty="0">
                  <a:solidFill>
                    <a:srgbClr val="4B5357">
                      <a:lumMod val="75000"/>
                    </a:srgbClr>
                  </a:solidFill>
                  <a:latin typeface="Source Sans Pro Light" charset="0"/>
                  <a:ea typeface="Source Sans Pro Light" charset="0"/>
                  <a:cs typeface="Source Sans Pro Light" charset="0"/>
                </a:rPr>
                <a:t>LLKERNEL</a:t>
              </a:r>
            </a:p>
          </p:txBody>
        </p:sp>
        <p:sp>
          <p:nvSpPr>
            <p:cNvPr id="98" name="Rounded Rectangle 75">
              <a:extLst>
                <a:ext uri="{FF2B5EF4-FFF2-40B4-BE49-F238E27FC236}">
                  <a16:creationId xmlns:a16="http://schemas.microsoft.com/office/drawing/2014/main" id="{62AD605A-9008-6644-8E1A-6625CA4E3630}"/>
                </a:ext>
              </a:extLst>
            </p:cNvPr>
            <p:cNvSpPr/>
            <p:nvPr/>
          </p:nvSpPr>
          <p:spPr>
            <a:xfrm>
              <a:off x="7136129" y="3806789"/>
              <a:ext cx="902621" cy="125420"/>
            </a:xfrm>
            <a:prstGeom prst="roundRect">
              <a:avLst>
                <a:gd name="adj" fmla="val 50000"/>
              </a:avLst>
            </a:prstGeom>
            <a:solidFill>
              <a:schemeClr val="bg1"/>
            </a:solidFill>
            <a:ln w="28575" cap="flat" cmpd="sng" algn="ctr">
              <a:noFill/>
              <a:prstDash val="solid"/>
            </a:ln>
            <a:effectLst/>
          </p:spPr>
          <p:txBody>
            <a:bodyPr lIns="36000" rIns="36000" rtlCol="0" anchor="ctr"/>
            <a:lstStyle/>
            <a:p>
              <a:pPr algn="ctr">
                <a:defRPr/>
              </a:pPr>
              <a:r>
                <a:rPr lang="en-US" sz="1200" dirty="0">
                  <a:solidFill>
                    <a:srgbClr val="4B5357">
                      <a:lumMod val="75000"/>
                    </a:srgbClr>
                  </a:solidFill>
                  <a:latin typeface="Source Sans Pro Light" charset="0"/>
                  <a:ea typeface="Source Sans Pro Light" charset="0"/>
                  <a:cs typeface="Source Sans Pro Light" charset="0"/>
                </a:rPr>
                <a:t>LLSP</a:t>
              </a:r>
              <a:endParaRPr kumimoji="0" lang="en-US" sz="1200" b="0" i="0" u="none" strike="noStrike" kern="0" cap="none" spc="0" normalizeH="0" baseline="0" noProof="0" dirty="0">
                <a:ln>
                  <a:noFill/>
                </a:ln>
                <a:solidFill>
                  <a:srgbClr val="FFFFFF"/>
                </a:solidFill>
                <a:effectLst/>
                <a:uLnTx/>
                <a:uFillTx/>
                <a:latin typeface="Calibri Light"/>
                <a:ea typeface="+mn-ea"/>
                <a:cs typeface="+mn-cs"/>
              </a:endParaRPr>
            </a:p>
          </p:txBody>
        </p:sp>
        <p:cxnSp>
          <p:nvCxnSpPr>
            <p:cNvPr id="101" name="Straight Connector 100">
              <a:extLst>
                <a:ext uri="{FF2B5EF4-FFF2-40B4-BE49-F238E27FC236}">
                  <a16:creationId xmlns:a16="http://schemas.microsoft.com/office/drawing/2014/main" id="{CBE49251-BE77-9A40-B298-5BE681E4A4F2}"/>
                </a:ext>
              </a:extLst>
            </p:cNvPr>
            <p:cNvCxnSpPr>
              <a:cxnSpLocks/>
            </p:cNvCxnSpPr>
            <p:nvPr/>
          </p:nvCxnSpPr>
          <p:spPr>
            <a:xfrm>
              <a:off x="6151430" y="4043241"/>
              <a:ext cx="849513"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1DE1C2A-C410-8346-9178-E4CE1CD68092}"/>
                </a:ext>
              </a:extLst>
            </p:cNvPr>
            <p:cNvCxnSpPr>
              <a:cxnSpLocks/>
            </p:cNvCxnSpPr>
            <p:nvPr/>
          </p:nvCxnSpPr>
          <p:spPr>
            <a:xfrm>
              <a:off x="7162303" y="4043241"/>
              <a:ext cx="849513"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07" name="Rounded Rectangle 106">
              <a:extLst>
                <a:ext uri="{FF2B5EF4-FFF2-40B4-BE49-F238E27FC236}">
                  <a16:creationId xmlns:a16="http://schemas.microsoft.com/office/drawing/2014/main" id="{98F98C35-6A56-5244-977C-77ECAC2C433C}"/>
                </a:ext>
              </a:extLst>
            </p:cNvPr>
            <p:cNvSpPr/>
            <p:nvPr/>
          </p:nvSpPr>
          <p:spPr>
            <a:xfrm>
              <a:off x="4334394" y="1324049"/>
              <a:ext cx="3080118" cy="306000"/>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YOUR APPLICATIONS</a:t>
              </a:r>
              <a:endParaRPr lang="en-US" sz="1200" dirty="0">
                <a:solidFill>
                  <a:schemeClr val="tx1"/>
                </a:solidFill>
                <a:latin typeface="Source Sans Pro" charset="0"/>
                <a:ea typeface="Source Sans Pro" charset="0"/>
                <a:cs typeface="Source Sans Pro" charset="0"/>
              </a:endParaRPr>
            </a:p>
          </p:txBody>
        </p:sp>
      </p:grpSp>
    </p:spTree>
    <p:extLst>
      <p:ext uri="{BB962C8B-B14F-4D97-AF65-F5344CB8AC3E}">
        <p14:creationId xmlns:p14="http://schemas.microsoft.com/office/powerpoint/2010/main" val="4037895674"/>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22792</TotalTime>
  <Words>41</Words>
  <Application>Microsoft Macintosh PowerPoint</Application>
  <PresentationFormat>Widescreen</PresentationFormat>
  <Paragraphs>27</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Microsoft Office User</cp:lastModifiedBy>
  <cp:revision>358</cp:revision>
  <cp:lastPrinted>2021-01-04T17:40:49Z</cp:lastPrinted>
  <dcterms:created xsi:type="dcterms:W3CDTF">2017-01-10T13:21:08Z</dcterms:created>
  <dcterms:modified xsi:type="dcterms:W3CDTF">2021-01-19T13:52:08Z</dcterms:modified>
</cp:coreProperties>
</file>