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95" d="100"/>
          <a:sy n="95" d="100"/>
        </p:scale>
        <p:origin x="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2 août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2 août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02/01/2023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014974F-F14C-3B16-0AE9-B48EAB554856}"/>
              </a:ext>
            </a:extLst>
          </p:cNvPr>
          <p:cNvGrpSpPr/>
          <p:nvPr/>
        </p:nvGrpSpPr>
        <p:grpSpPr>
          <a:xfrm>
            <a:off x="2546406" y="2003964"/>
            <a:ext cx="6404647" cy="3451121"/>
            <a:chOff x="2546406" y="2003964"/>
            <a:chExt cx="6404647" cy="3451121"/>
          </a:xfrm>
        </p:grpSpPr>
        <p:grpSp>
          <p:nvGrpSpPr>
            <p:cNvPr id="4" name="Groupe 44">
              <a:extLst>
                <a:ext uri="{FF2B5EF4-FFF2-40B4-BE49-F238E27FC236}">
                  <a16:creationId xmlns:a16="http://schemas.microsoft.com/office/drawing/2014/main" id="{99689842-6B65-C8E9-0D5D-D68D471A9587}"/>
                </a:ext>
              </a:extLst>
            </p:cNvPr>
            <p:cNvGrpSpPr/>
            <p:nvPr/>
          </p:nvGrpSpPr>
          <p:grpSpPr>
            <a:xfrm>
              <a:off x="2648668" y="2003964"/>
              <a:ext cx="6302385" cy="3451121"/>
              <a:chOff x="5392684" y="3211386"/>
              <a:chExt cx="5026625" cy="27055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E978F2-5583-0ACD-4D83-F9355B72E7EE}"/>
                  </a:ext>
                </a:extLst>
              </p:cNvPr>
              <p:cNvSpPr/>
              <p:nvPr/>
            </p:nvSpPr>
            <p:spPr>
              <a:xfrm>
                <a:off x="7383492" y="3211386"/>
                <a:ext cx="1510861" cy="150656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Connecteur droit 53">
                <a:extLst>
                  <a:ext uri="{FF2B5EF4-FFF2-40B4-BE49-F238E27FC236}">
                    <a16:creationId xmlns:a16="http://schemas.microsoft.com/office/drawing/2014/main" id="{2EFE61F9-9C1C-3CCF-43EA-EC33C62EAF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093" y="5077260"/>
                <a:ext cx="624489" cy="61313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55">
                <a:extLst>
                  <a:ext uri="{FF2B5EF4-FFF2-40B4-BE49-F238E27FC236}">
                    <a16:creationId xmlns:a16="http://schemas.microsoft.com/office/drawing/2014/main" id="{71B9B813-41A8-43CE-C0BA-721BC8898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684" y="3527357"/>
                <a:ext cx="749752" cy="75663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e 57">
                <a:extLst>
                  <a:ext uri="{FF2B5EF4-FFF2-40B4-BE49-F238E27FC236}">
                    <a16:creationId xmlns:a16="http://schemas.microsoft.com/office/drawing/2014/main" id="{86FBD2CE-3234-F56D-D698-26E6AAFD2559}"/>
                  </a:ext>
                </a:extLst>
              </p:cNvPr>
              <p:cNvGrpSpPr/>
              <p:nvPr/>
            </p:nvGrpSpPr>
            <p:grpSpPr>
              <a:xfrm>
                <a:off x="5997142" y="4376507"/>
                <a:ext cx="1075847" cy="578849"/>
                <a:chOff x="4422373" y="3194971"/>
                <a:chExt cx="1075847" cy="578849"/>
              </a:xfrm>
            </p:grpSpPr>
            <p:pic>
              <p:nvPicPr>
                <p:cNvPr id="71" name="Graphique 89" descr="Cercles avec flèches">
                  <a:extLst>
                    <a:ext uri="{FF2B5EF4-FFF2-40B4-BE49-F238E27FC236}">
                      <a16:creationId xmlns:a16="http://schemas.microsoft.com/office/drawing/2014/main" id="{2141A409-A376-1CDA-4525-7127D3AEF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2373" y="3194971"/>
                  <a:ext cx="578849" cy="578849"/>
                </a:xfrm>
                <a:prstGeom prst="rect">
                  <a:avLst/>
                </a:prstGeom>
              </p:spPr>
            </p:pic>
            <p:sp>
              <p:nvSpPr>
                <p:cNvPr id="72" name="ZoneTexte 90">
                  <a:extLst>
                    <a:ext uri="{FF2B5EF4-FFF2-40B4-BE49-F238E27FC236}">
                      <a16:creationId xmlns:a16="http://schemas.microsoft.com/office/drawing/2014/main" id="{AE04BD45-7EF1-7CF5-8E5D-F464013C3E0D}"/>
                    </a:ext>
                  </a:extLst>
                </p:cNvPr>
                <p:cNvSpPr txBox="1"/>
                <p:nvPr/>
              </p:nvSpPr>
              <p:spPr>
                <a:xfrm>
                  <a:off x="4821945" y="3384971"/>
                  <a:ext cx="676275" cy="144772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numCol="1" spcCol="288000" rtlCol="0" anchor="t" anchorCtr="0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b="1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PUMP</a:t>
                  </a:r>
                  <a:endParaRPr lang="en-US" sz="1400" b="1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grpSp>
            <p:nvGrpSpPr>
              <p:cNvPr id="33" name="Groupe 58">
                <a:extLst>
                  <a:ext uri="{FF2B5EF4-FFF2-40B4-BE49-F238E27FC236}">
                    <a16:creationId xmlns:a16="http://schemas.microsoft.com/office/drawing/2014/main" id="{C24304B7-15F9-D359-4903-3B059956135E}"/>
                  </a:ext>
                </a:extLst>
              </p:cNvPr>
              <p:cNvGrpSpPr/>
              <p:nvPr/>
            </p:nvGrpSpPr>
            <p:grpSpPr>
              <a:xfrm>
                <a:off x="7183139" y="4952384"/>
                <a:ext cx="1235297" cy="559124"/>
                <a:chOff x="5129784" y="2869876"/>
                <a:chExt cx="1235297" cy="559124"/>
              </a:xfrm>
              <a:solidFill>
                <a:schemeClr val="bg1"/>
              </a:solidFill>
            </p:grpSpPr>
            <p:grpSp>
              <p:nvGrpSpPr>
                <p:cNvPr id="53" name="Groupe 75">
                  <a:extLst>
                    <a:ext uri="{FF2B5EF4-FFF2-40B4-BE49-F238E27FC236}">
                      <a16:creationId xmlns:a16="http://schemas.microsoft.com/office/drawing/2014/main" id="{CC041C25-D852-C3CA-B302-C0A52BCE5291}"/>
                    </a:ext>
                  </a:extLst>
                </p:cNvPr>
                <p:cNvGrpSpPr/>
                <p:nvPr/>
              </p:nvGrpSpPr>
              <p:grpSpPr>
                <a:xfrm>
                  <a:off x="5129784" y="3108905"/>
                  <a:ext cx="1235297" cy="320095"/>
                  <a:chOff x="5129784" y="3108905"/>
                  <a:chExt cx="1235297" cy="320095"/>
                </a:xfrm>
                <a:grpFill/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F828794-919B-B9D4-3A48-8097EC8028A4}"/>
                      </a:ext>
                    </a:extLst>
                  </p:cNvPr>
                  <p:cNvSpPr/>
                  <p:nvPr/>
                </p:nvSpPr>
                <p:spPr>
                  <a:xfrm>
                    <a:off x="5129784" y="3108905"/>
                    <a:ext cx="1235297" cy="320095"/>
                  </a:xfrm>
                  <a:prstGeom prst="rect">
                    <a:avLst/>
                  </a:prstGeom>
                  <a:no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Connecteur droit 84">
                    <a:extLst>
                      <a:ext uri="{FF2B5EF4-FFF2-40B4-BE49-F238E27FC236}">
                        <a16:creationId xmlns:a16="http://schemas.microsoft.com/office/drawing/2014/main" id="{F2A57E1F-EA35-4011-CB79-3226EAF830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0096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85">
                    <a:extLst>
                      <a:ext uri="{FF2B5EF4-FFF2-40B4-BE49-F238E27FC236}">
                        <a16:creationId xmlns:a16="http://schemas.microsoft.com/office/drawing/2014/main" id="{B8D7EB99-455A-F023-D00B-3562C91EE6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5479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eur droit 86">
                    <a:extLst>
                      <a:ext uri="{FF2B5EF4-FFF2-40B4-BE49-F238E27FC236}">
                        <a16:creationId xmlns:a16="http://schemas.microsoft.com/office/drawing/2014/main" id="{B5A9F1C2-9DF7-96D9-20FD-DA9A7D68DF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50862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eur droit 87">
                    <a:extLst>
                      <a:ext uri="{FF2B5EF4-FFF2-40B4-BE49-F238E27FC236}">
                        <a16:creationId xmlns:a16="http://schemas.microsoft.com/office/drawing/2014/main" id="{D0C4A452-A4A5-76C3-593A-EE53788A61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56245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88">
                    <a:extLst>
                      <a:ext uri="{FF2B5EF4-FFF2-40B4-BE49-F238E27FC236}">
                        <a16:creationId xmlns:a16="http://schemas.microsoft.com/office/drawing/2014/main" id="{139DEF6C-8BD9-32EE-12F1-35402E4B4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61628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ZoneTexte 76">
                  <a:extLst>
                    <a:ext uri="{FF2B5EF4-FFF2-40B4-BE49-F238E27FC236}">
                      <a16:creationId xmlns:a16="http://schemas.microsoft.com/office/drawing/2014/main" id="{DDA0DF8D-7889-6CF7-D617-86236C7A6E62}"/>
                    </a:ext>
                  </a:extLst>
                </p:cNvPr>
                <p:cNvSpPr txBox="1"/>
                <p:nvPr/>
              </p:nvSpPr>
              <p:spPr>
                <a:xfrm>
                  <a:off x="5409294" y="2869876"/>
                  <a:ext cx="676275" cy="215444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numCol="1" spcCol="288000" rtlCol="0" anchor="t" anchorCtr="0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b="1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FIFO</a:t>
                  </a:r>
                </a:p>
              </p:txBody>
            </p:sp>
          </p:grpSp>
          <p:cxnSp>
            <p:nvCxnSpPr>
              <p:cNvPr id="35" name="Connecteur : en arc 59">
                <a:extLst>
                  <a:ext uri="{FF2B5EF4-FFF2-40B4-BE49-F238E27FC236}">
                    <a16:creationId xmlns:a16="http://schemas.microsoft.com/office/drawing/2014/main" id="{048B85FC-BE83-8F48-5410-C9CD7F2805E7}"/>
                  </a:ext>
                </a:extLst>
              </p:cNvPr>
              <p:cNvCxnSpPr>
                <a:stCxn id="62" idx="1"/>
                <a:endCxn id="71" idx="2"/>
              </p:cNvCxnSpPr>
              <p:nvPr/>
            </p:nvCxnSpPr>
            <p:spPr>
              <a:xfrm rot="10800000">
                <a:off x="6286567" y="4955357"/>
                <a:ext cx="896572" cy="3961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61">
                <a:extLst>
                  <a:ext uri="{FF2B5EF4-FFF2-40B4-BE49-F238E27FC236}">
                    <a16:creationId xmlns:a16="http://schemas.microsoft.com/office/drawing/2014/main" id="{A4F73FD1-C4D6-85B7-9AB8-A1EAD02DDBEA}"/>
                  </a:ext>
                </a:extLst>
              </p:cNvPr>
              <p:cNvSpPr txBox="1"/>
              <p:nvPr/>
            </p:nvSpPr>
            <p:spPr>
              <a:xfrm>
                <a:off x="6667311" y="5090558"/>
                <a:ext cx="521717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POP</a:t>
                </a:r>
              </a:p>
            </p:txBody>
          </p:sp>
          <p:sp>
            <p:nvSpPr>
              <p:cNvPr id="39" name="ZoneTexte 62">
                <a:extLst>
                  <a:ext uri="{FF2B5EF4-FFF2-40B4-BE49-F238E27FC236}">
                    <a16:creationId xmlns:a16="http://schemas.microsoft.com/office/drawing/2014/main" id="{A651E7F8-2817-ACEB-BE58-022A5FCBA1F5}"/>
                  </a:ext>
                </a:extLst>
              </p:cNvPr>
              <p:cNvSpPr txBox="1"/>
              <p:nvPr/>
            </p:nvSpPr>
            <p:spPr>
              <a:xfrm>
                <a:off x="8470091" y="5092828"/>
                <a:ext cx="521717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PUSH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0837824-AE94-B868-B2B2-649BE358506A}"/>
                  </a:ext>
                </a:extLst>
              </p:cNvPr>
              <p:cNvSpPr/>
              <p:nvPr/>
            </p:nvSpPr>
            <p:spPr>
              <a:xfrm>
                <a:off x="7454095" y="3564997"/>
                <a:ext cx="1369655" cy="3200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Event Listener 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6CB98DC-C5A6-E8FD-3793-9B551FCB2261}"/>
                  </a:ext>
                </a:extLst>
              </p:cNvPr>
              <p:cNvSpPr/>
              <p:nvPr/>
            </p:nvSpPr>
            <p:spPr>
              <a:xfrm>
                <a:off x="7454095" y="3986767"/>
                <a:ext cx="1369655" cy="3200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42" name="ZoneTexte 65">
                <a:extLst>
                  <a:ext uri="{FF2B5EF4-FFF2-40B4-BE49-F238E27FC236}">
                    <a16:creationId xmlns:a16="http://schemas.microsoft.com/office/drawing/2014/main" id="{D1045822-CC92-8E71-5031-25AFD21FC4C6}"/>
                  </a:ext>
                </a:extLst>
              </p:cNvPr>
              <p:cNvSpPr txBox="1"/>
              <p:nvPr/>
            </p:nvSpPr>
            <p:spPr>
              <a:xfrm>
                <a:off x="9307506" y="5544811"/>
                <a:ext cx="792609" cy="17036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…</a:t>
                </a:r>
              </a:p>
            </p:txBody>
          </p:sp>
          <p:sp>
            <p:nvSpPr>
              <p:cNvPr id="43" name="ZoneTexte 67">
                <a:extLst>
                  <a:ext uri="{FF2B5EF4-FFF2-40B4-BE49-F238E27FC236}">
                    <a16:creationId xmlns:a16="http://schemas.microsoft.com/office/drawing/2014/main" id="{FC352822-F40D-3082-DA6D-8B5397E9FCE4}"/>
                  </a:ext>
                </a:extLst>
              </p:cNvPr>
              <p:cNvSpPr txBox="1"/>
              <p:nvPr/>
            </p:nvSpPr>
            <p:spPr>
              <a:xfrm>
                <a:off x="9307506" y="5772178"/>
                <a:ext cx="1111803" cy="14477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Event </a:t>
                </a:r>
                <a:r>
                  <a:rPr lang="en-US" sz="1200" dirty="0"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Z</a:t>
                </a:r>
                <a:endParaRPr lang="en-US" sz="12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cxnSp>
            <p:nvCxnSpPr>
              <p:cNvPr id="44" name="Connecteur droit avec flèche 68">
                <a:extLst>
                  <a:ext uri="{FF2B5EF4-FFF2-40B4-BE49-F238E27FC236}">
                    <a16:creationId xmlns:a16="http://schemas.microsoft.com/office/drawing/2014/main" id="{EA02D504-E6FC-4C4F-1343-6E7C1E4E06A4}"/>
                  </a:ext>
                </a:extLst>
              </p:cNvPr>
              <p:cNvCxnSpPr>
                <a:cxnSpLocks/>
                <a:stCxn id="42" idx="1"/>
                <a:endCxn id="62" idx="3"/>
              </p:cNvCxnSpPr>
              <p:nvPr/>
            </p:nvCxnSpPr>
            <p:spPr>
              <a:xfrm flipH="1" flipV="1">
                <a:off x="8418436" y="5351460"/>
                <a:ext cx="889070" cy="278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69">
                <a:extLst>
                  <a:ext uri="{FF2B5EF4-FFF2-40B4-BE49-F238E27FC236}">
                    <a16:creationId xmlns:a16="http://schemas.microsoft.com/office/drawing/2014/main" id="{3062985B-7EFF-0DC5-06DE-96A5DB400748}"/>
                  </a:ext>
                </a:extLst>
              </p:cNvPr>
              <p:cNvCxnSpPr>
                <a:cxnSpLocks/>
                <a:stCxn id="43" idx="1"/>
                <a:endCxn id="62" idx="3"/>
              </p:cNvCxnSpPr>
              <p:nvPr/>
            </p:nvCxnSpPr>
            <p:spPr>
              <a:xfrm flipH="1" flipV="1">
                <a:off x="8418436" y="5351460"/>
                <a:ext cx="889070" cy="4931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70">
                <a:extLst>
                  <a:ext uri="{FF2B5EF4-FFF2-40B4-BE49-F238E27FC236}">
                    <a16:creationId xmlns:a16="http://schemas.microsoft.com/office/drawing/2014/main" id="{48800D99-D9A2-3B04-1695-6EE1BFB819C7}"/>
                  </a:ext>
                </a:extLst>
              </p:cNvPr>
              <p:cNvSpPr txBox="1"/>
              <p:nvPr/>
            </p:nvSpPr>
            <p:spPr>
              <a:xfrm>
                <a:off x="9302889" y="5313708"/>
                <a:ext cx="792609" cy="14477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Event A</a:t>
                </a:r>
              </a:p>
            </p:txBody>
          </p:sp>
          <p:cxnSp>
            <p:nvCxnSpPr>
              <p:cNvPr id="48" name="Connecteur droit avec flèche 71">
                <a:extLst>
                  <a:ext uri="{FF2B5EF4-FFF2-40B4-BE49-F238E27FC236}">
                    <a16:creationId xmlns:a16="http://schemas.microsoft.com/office/drawing/2014/main" id="{4141BA35-9328-EFBC-B0E6-00E0BA62F348}"/>
                  </a:ext>
                </a:extLst>
              </p:cNvPr>
              <p:cNvCxnSpPr>
                <a:endCxn id="62" idx="3"/>
              </p:cNvCxnSpPr>
              <p:nvPr/>
            </p:nvCxnSpPr>
            <p:spPr>
              <a:xfrm flipH="1" flipV="1">
                <a:off x="8418436" y="5351461"/>
                <a:ext cx="889070" cy="66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72">
                <a:extLst>
                  <a:ext uri="{FF2B5EF4-FFF2-40B4-BE49-F238E27FC236}">
                    <a16:creationId xmlns:a16="http://schemas.microsoft.com/office/drawing/2014/main" id="{BEA4DB98-D273-280B-2F7E-E962B9EA7268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V="1">
                <a:off x="6286567" y="3905672"/>
                <a:ext cx="1072070" cy="470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1DAA89-6D44-E648-6626-AC33267456EF}"/>
                  </a:ext>
                </a:extLst>
              </p:cNvPr>
              <p:cNvSpPr/>
              <p:nvPr/>
            </p:nvSpPr>
            <p:spPr>
              <a:xfrm>
                <a:off x="7454095" y="4408537"/>
                <a:ext cx="1369655" cy="249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Event Listener N</a:t>
                </a:r>
              </a:p>
            </p:txBody>
          </p:sp>
          <p:sp>
            <p:nvSpPr>
              <p:cNvPr id="52" name="ZoneTexte 74">
                <a:extLst>
                  <a:ext uri="{FF2B5EF4-FFF2-40B4-BE49-F238E27FC236}">
                    <a16:creationId xmlns:a16="http://schemas.microsoft.com/office/drawing/2014/main" id="{54391E50-B810-6AC7-70E9-3ACD307FD73D}"/>
                  </a:ext>
                </a:extLst>
              </p:cNvPr>
              <p:cNvSpPr txBox="1"/>
              <p:nvPr/>
            </p:nvSpPr>
            <p:spPr>
              <a:xfrm>
                <a:off x="7454095" y="3256139"/>
                <a:ext cx="1369654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EVENT LISTENERS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399981-7FA9-0DFD-CD5D-8D36E9B9DDA9}"/>
                </a:ext>
              </a:extLst>
            </p:cNvPr>
            <p:cNvSpPr/>
            <p:nvPr/>
          </p:nvSpPr>
          <p:spPr>
            <a:xfrm>
              <a:off x="2546406" y="2228278"/>
              <a:ext cx="295433" cy="30911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  <a:ea typeface="Source Sans Pro" panose="020B0503030403020204" pitchFamily="34" charset="0"/>
                  <a:cs typeface="Calibri" panose="020F0502020204030204" pitchFamily="34" charset="0"/>
                </a:rPr>
                <a:t>EVENT QUEUE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38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45</TotalTime>
  <Words>23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Brandon Grotesque Black</vt:lpstr>
      <vt:lpstr>Calibri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Pump Specification</dc:title>
  <dc:subject/>
  <dc:creator>Julien Courcelle</dc:creator>
  <cp:keywords/>
  <dc:description/>
  <cp:lastModifiedBy>Corentin Blanchard</cp:lastModifiedBy>
  <cp:revision>18</cp:revision>
  <cp:lastPrinted>2019-09-26T12:34:57Z</cp:lastPrinted>
  <dcterms:created xsi:type="dcterms:W3CDTF">2023-01-02T14:32:01Z</dcterms:created>
  <dcterms:modified xsi:type="dcterms:W3CDTF">2023-08-02T14:44:21Z</dcterms:modified>
  <cp:category/>
</cp:coreProperties>
</file>