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78" r:id="rId2"/>
    <p:sldId id="279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>
        <p:scale>
          <a:sx n="125" d="100"/>
          <a:sy n="125" d="100"/>
        </p:scale>
        <p:origin x="90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août 20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août 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août 20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août 20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août 20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ounded Rectangle 120"/>
          <p:cNvSpPr/>
          <p:nvPr/>
        </p:nvSpPr>
        <p:spPr>
          <a:xfrm>
            <a:off x="584429" y="627399"/>
            <a:ext cx="4935507" cy="4817826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0" name="Rounded Rectangle 62">
            <a:extLst>
              <a:ext uri="{FF2B5EF4-FFF2-40B4-BE49-F238E27FC236}">
                <a16:creationId xmlns:a16="http://schemas.microsoft.com/office/drawing/2014/main" xmlns="" id="{FFBC32F8-7FE7-4F44-AAED-4DC038ED8849}"/>
              </a:ext>
            </a:extLst>
          </p:cNvPr>
          <p:cNvSpPr/>
          <p:nvPr/>
        </p:nvSpPr>
        <p:spPr>
          <a:xfrm>
            <a:off x="1775520" y="2780928"/>
            <a:ext cx="2768584" cy="2349020"/>
          </a:xfrm>
          <a:prstGeom prst="roundRect">
            <a:avLst>
              <a:gd name="adj" fmla="val 10148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797579" y="822260"/>
            <a:ext cx="2312108" cy="1772790"/>
            <a:chOff x="3003432" y="1489714"/>
            <a:chExt cx="2312108" cy="1772790"/>
          </a:xfrm>
        </p:grpSpPr>
        <p:grpSp>
          <p:nvGrpSpPr>
            <p:cNvPr id="33" name="Group 32"/>
            <p:cNvGrpSpPr/>
            <p:nvPr/>
          </p:nvGrpSpPr>
          <p:grpSpPr>
            <a:xfrm>
              <a:off x="3996139" y="1510596"/>
              <a:ext cx="1319401" cy="1751908"/>
              <a:chOff x="4466835" y="600744"/>
              <a:chExt cx="1319401" cy="1751908"/>
            </a:xfrm>
          </p:grpSpPr>
          <p:pic>
            <p:nvPicPr>
              <p:cNvPr id="79" name="Picture 78"/>
              <p:cNvPicPr>
                <a:picLocks noChangeAspect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934" r="18934"/>
              <a:stretch/>
            </p:blipFill>
            <p:spPr>
              <a:xfrm>
                <a:off x="4466835" y="600744"/>
                <a:ext cx="1319401" cy="1751908"/>
              </a:xfrm>
              <a:prstGeom prst="rect">
                <a:avLst/>
              </a:prstGeom>
            </p:spPr>
          </p:pic>
          <p:pic>
            <p:nvPicPr>
              <p:cNvPr id="32" name="Picture 3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75216" y="1052736"/>
                <a:ext cx="680762" cy="256945"/>
              </a:xfrm>
              <a:prstGeom prst="rect">
                <a:avLst/>
              </a:prstGeom>
              <a:scene3d>
                <a:camera prst="isometricLeftDown"/>
                <a:lightRig rig="threePt" dir="t"/>
              </a:scene3d>
            </p:spPr>
          </p:pic>
        </p:grpSp>
        <p:pic>
          <p:nvPicPr>
            <p:cNvPr id="186" name="Picture 18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3432" y="1489714"/>
              <a:ext cx="1242798" cy="1242794"/>
            </a:xfrm>
            <a:prstGeom prst="rect">
              <a:avLst/>
            </a:prstGeom>
          </p:spPr>
        </p:pic>
        <p:sp>
          <p:nvSpPr>
            <p:cNvPr id="58" name="Rounded Rectangle 57"/>
            <p:cNvSpPr/>
            <p:nvPr/>
          </p:nvSpPr>
          <p:spPr>
            <a:xfrm>
              <a:off x="3099769" y="2753390"/>
              <a:ext cx="1034115" cy="289727"/>
            </a:xfrm>
            <a:prstGeom prst="roundRect">
              <a:avLst>
                <a:gd name="adj" fmla="val 19644"/>
              </a:avLst>
            </a:prstGeom>
            <a:solidFill>
              <a:schemeClr val="bg2">
                <a:lumMod val="50000"/>
              </a:schemeClr>
            </a:solidFill>
            <a:ln w="12700"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tIns="36000" bIns="36000" rtlCol="0" anchor="ctr">
              <a:spAutoFit/>
            </a:bodyPr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i="1" dirty="0" smtClean="0">
                  <a:solidFill>
                    <a:schemeClr val="bg1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MMM</a:t>
              </a:r>
              <a:endParaRPr lang="en-US" sz="1200" i="1" dirty="0"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188286" y="3140968"/>
            <a:ext cx="1800200" cy="1728192"/>
            <a:chOff x="6960096" y="908720"/>
            <a:chExt cx="1800200" cy="1728192"/>
          </a:xfrm>
        </p:grpSpPr>
        <p:sp>
          <p:nvSpPr>
            <p:cNvPr id="49" name="Rounded Rectangle 48"/>
            <p:cNvSpPr/>
            <p:nvPr/>
          </p:nvSpPr>
          <p:spPr>
            <a:xfrm>
              <a:off x="6960096" y="908720"/>
              <a:ext cx="1800200" cy="1728192"/>
            </a:xfrm>
            <a:prstGeom prst="roundRect">
              <a:avLst>
                <a:gd name="adj" fmla="val 15733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vz</a:t>
              </a:r>
              <a:endParaRPr lang="en-US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076186" y="2183686"/>
              <a:ext cx="15953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Module Repository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pic>
          <p:nvPicPr>
            <p:cNvPr id="59" name="Picture 5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28346" y="1004731"/>
              <a:ext cx="899902" cy="1127488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19536" y="2914632"/>
            <a:ext cx="2495550" cy="1905000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3365010" y="1069091"/>
            <a:ext cx="1875013" cy="1233206"/>
            <a:chOff x="960353" y="831889"/>
            <a:chExt cx="1875013" cy="1233206"/>
          </a:xfrm>
        </p:grpSpPr>
        <p:sp>
          <p:nvSpPr>
            <p:cNvPr id="77" name="Rounded Rectangle 62">
              <a:extLst>
                <a:ext uri="{FF2B5EF4-FFF2-40B4-BE49-F238E27FC236}">
                  <a16:creationId xmlns:a16="http://schemas.microsoft.com/office/drawing/2014/main" xmlns="" id="{FFBC32F8-7FE7-4F44-AAED-4DC038ED8849}"/>
                </a:ext>
              </a:extLst>
            </p:cNvPr>
            <p:cNvSpPr/>
            <p:nvPr/>
          </p:nvSpPr>
          <p:spPr>
            <a:xfrm>
              <a:off x="960353" y="831889"/>
              <a:ext cx="1875013" cy="1233206"/>
            </a:xfrm>
            <a:prstGeom prst="roundRect">
              <a:avLst>
                <a:gd name="adj" fmla="val 10148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4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922358" y="978024"/>
              <a:ext cx="752689" cy="609550"/>
              <a:chOff x="2224886" y="806998"/>
              <a:chExt cx="752689" cy="609550"/>
            </a:xfrm>
          </p:grpSpPr>
          <p:sp>
            <p:nvSpPr>
              <p:cNvPr id="80" name="Folded Corner 79"/>
              <p:cNvSpPr/>
              <p:nvPr/>
            </p:nvSpPr>
            <p:spPr>
              <a:xfrm>
                <a:off x="2234292" y="806998"/>
                <a:ext cx="733879" cy="609550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24886" y="877905"/>
                <a:ext cx="752689" cy="467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Settings File</a:t>
                </a:r>
                <a:endParaRPr lang="en-US" sz="12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>
              <a:off x="1113965" y="978024"/>
              <a:ext cx="752689" cy="609550"/>
              <a:chOff x="2224886" y="806998"/>
              <a:chExt cx="752689" cy="609550"/>
            </a:xfrm>
          </p:grpSpPr>
          <p:sp>
            <p:nvSpPr>
              <p:cNvPr id="115" name="Folded Corner 114"/>
              <p:cNvSpPr/>
              <p:nvPr/>
            </p:nvSpPr>
            <p:spPr>
              <a:xfrm>
                <a:off x="2234292" y="806998"/>
                <a:ext cx="733879" cy="609550"/>
              </a:xfrm>
              <a:prstGeom prst="foldedCorne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/>
              <p:cNvSpPr txBox="1"/>
              <p:nvPr/>
            </p:nvSpPr>
            <p:spPr>
              <a:xfrm>
                <a:off x="2224886" y="968011"/>
                <a:ext cx="752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 smtClean="0">
                    <a:latin typeface="Source Sans Pro" charset="0"/>
                    <a:ea typeface="Source Sans Pro" charset="0"/>
                    <a:cs typeface="Source Sans Pro" charset="0"/>
                  </a:rPr>
                  <a:t>Options</a:t>
                </a:r>
                <a:endParaRPr lang="en-US" sz="1200" dirty="0">
                  <a:latin typeface="Source Sans Pro" charset="0"/>
                  <a:ea typeface="Source Sans Pro" charset="0"/>
                  <a:cs typeface="Source Sans Pro" charset="0"/>
                </a:endParaRPr>
              </a:p>
            </p:txBody>
          </p:sp>
        </p:grpSp>
        <p:sp>
          <p:nvSpPr>
            <p:cNvPr id="118" name="TextBox 117"/>
            <p:cNvSpPr txBox="1"/>
            <p:nvPr/>
          </p:nvSpPr>
          <p:spPr>
            <a:xfrm>
              <a:off x="1263763" y="1707900"/>
              <a:ext cx="12570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latin typeface="Source Sans Pro" charset="0"/>
                  <a:ea typeface="Source Sans Pro" charset="0"/>
                  <a:cs typeface="Source Sans Pro" charset="0"/>
                </a:rPr>
                <a:t>Configuration</a:t>
              </a:r>
              <a:endParaRPr lang="en-US" sz="1400" dirty="0"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2132818" y="4799887"/>
            <a:ext cx="20217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Module Project Skeleton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7" name="Straight Arrow Connector 6"/>
          <p:cNvCxnSpPr>
            <a:endCxn id="124" idx="1"/>
          </p:cNvCxnSpPr>
          <p:nvPr/>
        </p:nvCxnSpPr>
        <p:spPr>
          <a:xfrm flipH="1" flipV="1">
            <a:off x="4341306" y="3517118"/>
            <a:ext cx="1797434" cy="0"/>
          </a:xfrm>
          <a:prstGeom prst="straightConnector1">
            <a:avLst/>
          </a:pr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4" name="TextBox 37"/>
          <p:cNvSpPr txBox="1"/>
          <p:nvPr/>
        </p:nvSpPr>
        <p:spPr>
          <a:xfrm>
            <a:off x="4341306" y="3255508"/>
            <a:ext cx="1846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Import </a:t>
            </a:r>
          </a:p>
          <a:p>
            <a:pPr algn="ctr"/>
            <a:r>
              <a:rPr lang="en-US" sz="1400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Module Dependencies</a:t>
            </a:r>
            <a:endParaRPr lang="en-US" sz="1400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5" name="Folded Corner 124"/>
          <p:cNvSpPr/>
          <p:nvPr/>
        </p:nvSpPr>
        <p:spPr>
          <a:xfrm>
            <a:off x="715139" y="4210082"/>
            <a:ext cx="984799" cy="717238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705733" y="4280989"/>
            <a:ext cx="9942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Source Sans Pro" charset="0"/>
                <a:ea typeface="Source Sans Pro" charset="0"/>
                <a:cs typeface="Source Sans Pro" charset="0"/>
              </a:rPr>
              <a:t>Module</a:t>
            </a:r>
          </a:p>
          <a:p>
            <a:pPr algn="ctr"/>
            <a:r>
              <a:rPr lang="en-US" sz="1200" dirty="0" smtClean="0">
                <a:latin typeface="Source Sans Pro" charset="0"/>
                <a:ea typeface="Source Sans Pro" charset="0"/>
                <a:cs typeface="Source Sans Pro" charset="0"/>
              </a:rPr>
              <a:t>Description</a:t>
            </a:r>
          </a:p>
          <a:p>
            <a:pPr algn="ctr"/>
            <a:r>
              <a:rPr lang="en-US" sz="1200" dirty="0" smtClean="0">
                <a:latin typeface="Source Sans Pro" charset="0"/>
                <a:ea typeface="Source Sans Pro" charset="0"/>
                <a:cs typeface="Source Sans Pro" charset="0"/>
              </a:rPr>
              <a:t>File</a:t>
            </a:r>
            <a:endParaRPr lang="en-US" sz="12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699938" y="4531600"/>
            <a:ext cx="579638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133" name="Straight Arrow Connector 132"/>
          <p:cNvCxnSpPr/>
          <p:nvPr/>
        </p:nvCxnSpPr>
        <p:spPr>
          <a:xfrm>
            <a:off x="3180285" y="4544417"/>
            <a:ext cx="295845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37"/>
          <p:cNvSpPr txBox="1"/>
          <p:nvPr/>
        </p:nvSpPr>
        <p:spPr>
          <a:xfrm>
            <a:off x="4253699" y="4253308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Build &amp; Publish </a:t>
            </a:r>
            <a:r>
              <a:rPr lang="en-US" sz="1400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Module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36" name="Straight Connector 135"/>
          <p:cNvCxnSpPr/>
          <p:nvPr/>
        </p:nvCxnSpPr>
        <p:spPr>
          <a:xfrm>
            <a:off x="2999656" y="1685694"/>
            <a:ext cx="385581" cy="0"/>
          </a:xfrm>
          <a:prstGeom prst="lin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079704" y="1552079"/>
            <a:ext cx="1224672" cy="1588889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76910" y="4619093"/>
            <a:ext cx="2660871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024703" y="2997131"/>
            <a:ext cx="4916724" cy="140102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lded Corner 3"/>
          <p:cNvSpPr/>
          <p:nvPr/>
        </p:nvSpPr>
        <p:spPr>
          <a:xfrm>
            <a:off x="2234292" y="3189259"/>
            <a:ext cx="986733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94491" y="3399445"/>
            <a:ext cx="8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Virtual </a:t>
            </a:r>
          </a:p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Device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66971" y="4365754"/>
            <a:ext cx="1384152" cy="1564012"/>
            <a:chOff x="5210615" y="2573963"/>
            <a:chExt cx="1837905" cy="20767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91202" y="2693376"/>
              <a:ext cx="2076731" cy="1837905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5220991" y="3224538"/>
              <a:ext cx="1818166" cy="817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 smtClean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MICROEJ</a:t>
              </a:r>
            </a:p>
            <a:p>
              <a:pPr algn="ctr"/>
              <a:r>
                <a:rPr lang="en-US" sz="1700" dirty="0" smtClean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APPLICATION</a:t>
              </a:r>
              <a:endParaRPr lang="en-US" sz="1700" dirty="0">
                <a:solidFill>
                  <a:schemeClr val="accent6"/>
                </a:solidFill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35" y="4928108"/>
            <a:ext cx="1420624" cy="1420624"/>
          </a:xfrm>
          <a:prstGeom prst="rect">
            <a:avLst/>
          </a:prstGeom>
        </p:spPr>
      </p:pic>
      <p:sp>
        <p:nvSpPr>
          <p:cNvPr id="10" name="Folded Corner 9"/>
          <p:cNvSpPr/>
          <p:nvPr/>
        </p:nvSpPr>
        <p:spPr>
          <a:xfrm>
            <a:off x="2238909" y="4704633"/>
            <a:ext cx="986733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196655" y="5009306"/>
            <a:ext cx="107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Firmware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8" y="3034923"/>
            <a:ext cx="2371462" cy="1292446"/>
          </a:xfrm>
          <a:prstGeom prst="rect">
            <a:avLst/>
          </a:prstGeom>
        </p:spPr>
      </p:pic>
      <p:sp>
        <p:nvSpPr>
          <p:cNvPr id="13" name="Freeform 12"/>
          <p:cNvSpPr/>
          <p:nvPr/>
        </p:nvSpPr>
        <p:spPr>
          <a:xfrm>
            <a:off x="1063251" y="3585858"/>
            <a:ext cx="761519" cy="1615736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1063252" y="2828170"/>
            <a:ext cx="775338" cy="87305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37"/>
          <p:cNvSpPr txBox="1"/>
          <p:nvPr/>
        </p:nvSpPr>
        <p:spPr>
          <a:xfrm>
            <a:off x="3378502" y="5287403"/>
            <a:ext cx="696024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  <a:endParaRPr lang="en-US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05545" y="5201594"/>
            <a:ext cx="68400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039185" y="5460898"/>
            <a:ext cx="782587" cy="411411"/>
            <a:chOff x="7039185" y="5347860"/>
            <a:chExt cx="782587" cy="411411"/>
          </a:xfrm>
        </p:grpSpPr>
        <p:sp>
          <p:nvSpPr>
            <p:cNvPr id="18" name="TextBox 37"/>
            <p:cNvSpPr txBox="1"/>
            <p:nvPr/>
          </p:nvSpPr>
          <p:spPr>
            <a:xfrm>
              <a:off x="7039185" y="5433669"/>
              <a:ext cx="782587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7070103" y="5347860"/>
              <a:ext cx="71648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37"/>
          <p:cNvSpPr txBox="1"/>
          <p:nvPr/>
        </p:nvSpPr>
        <p:spPr>
          <a:xfrm>
            <a:off x="9133099" y="5546707"/>
            <a:ext cx="902812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  <a:endParaRPr lang="en-US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9133099" y="5460898"/>
            <a:ext cx="787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37"/>
          <p:cNvSpPr txBox="1"/>
          <p:nvPr/>
        </p:nvSpPr>
        <p:spPr>
          <a:xfrm>
            <a:off x="1150581" y="3791850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endParaRPr lang="en-US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3" name="TextBox 37"/>
          <p:cNvSpPr txBox="1"/>
          <p:nvPr/>
        </p:nvSpPr>
        <p:spPr>
          <a:xfrm>
            <a:off x="1150581" y="5301413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  <a:endParaRPr lang="en-US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4" name="TextBox 37"/>
          <p:cNvSpPr txBox="1"/>
          <p:nvPr/>
        </p:nvSpPr>
        <p:spPr>
          <a:xfrm>
            <a:off x="8198119" y="27893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  <a:endParaRPr lang="en-US" dirty="0">
              <a:solidFill>
                <a:schemeClr val="accent2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25" name="Freeform 24"/>
          <p:cNvSpPr/>
          <p:nvPr/>
        </p:nvSpPr>
        <p:spPr>
          <a:xfrm rot="16200000">
            <a:off x="7161395" y="2743198"/>
            <a:ext cx="865856" cy="103580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25817" y="4435952"/>
            <a:ext cx="946808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 smtClean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  <a:endParaRPr lang="en-US" sz="2200" dirty="0">
              <a:solidFill>
                <a:schemeClr val="tx1">
                  <a:lumMod val="75000"/>
                </a:schemeClr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5" y="4678464"/>
            <a:ext cx="2361996" cy="1287288"/>
          </a:xfrm>
          <a:prstGeom prst="rect">
            <a:avLst/>
          </a:prstGeom>
        </p:spPr>
      </p:pic>
      <p:grpSp>
        <p:nvGrpSpPr>
          <p:cNvPr id="28" name="Group 27"/>
          <p:cNvGrpSpPr/>
          <p:nvPr/>
        </p:nvGrpSpPr>
        <p:grpSpPr>
          <a:xfrm>
            <a:off x="10859047" y="2807666"/>
            <a:ext cx="760258" cy="1309785"/>
            <a:chOff x="1127448" y="1430523"/>
            <a:chExt cx="760258" cy="1728014"/>
          </a:xfrm>
        </p:grpSpPr>
        <p:sp>
          <p:nvSpPr>
            <p:cNvPr id="29" name="TextBox 37"/>
            <p:cNvSpPr txBox="1"/>
            <p:nvPr/>
          </p:nvSpPr>
          <p:spPr>
            <a:xfrm>
              <a:off x="1199697" y="14305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  <a:endPara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>
              <a:off x="1127448" y="1457574"/>
              <a:ext cx="0" cy="170096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xtBox 37"/>
          <p:cNvSpPr txBox="1"/>
          <p:nvPr/>
        </p:nvSpPr>
        <p:spPr>
          <a:xfrm>
            <a:off x="8518555" y="4446198"/>
            <a:ext cx="1648416" cy="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Local </a:t>
            </a:r>
            <a:r>
              <a:rPr lang="en-US" dirty="0" smtClean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Deploy</a:t>
            </a:r>
            <a:endParaRPr lang="en-US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 flipH="1">
            <a:off x="7070103" y="4822880"/>
            <a:ext cx="285039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964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1891</TotalTime>
  <Words>37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69</cp:revision>
  <dcterms:created xsi:type="dcterms:W3CDTF">2017-01-10T13:21:08Z</dcterms:created>
  <dcterms:modified xsi:type="dcterms:W3CDTF">2020-08-20T14:44:53Z</dcterms:modified>
</cp:coreProperties>
</file>