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90" r:id="rId1"/>
  </p:sldMasterIdLst>
  <p:notesMasterIdLst>
    <p:notesMasterId r:id="rId3"/>
  </p:notesMasterIdLst>
  <p:handoutMasterIdLst>
    <p:handoutMasterId r:id="rId4"/>
  </p:handoutMasterIdLst>
  <p:sldIdLst>
    <p:sldId id="327" r:id="rId2"/>
  </p:sldIdLst>
  <p:sldSz cx="12192000" cy="6858000"/>
  <p:notesSz cx="6858000" cy="9144000"/>
  <p:defaultText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020" userDrawn="1">
          <p15:clr>
            <a:srgbClr val="A4A3A4"/>
          </p15:clr>
        </p15:guide>
        <p15:guide id="2" pos="529" userDrawn="1">
          <p15:clr>
            <a:srgbClr val="A4A3A4"/>
          </p15:clr>
        </p15:guide>
        <p15:guide id="3" pos="7015" userDrawn="1">
          <p15:clr>
            <a:srgbClr val="A4A3A4"/>
          </p15:clr>
        </p15:guide>
        <p15:guide id="4" orient="horz" pos="436"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4D7D9"/>
    <a:srgbClr val="F0B60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6518" autoAdjust="0"/>
    <p:restoredTop sz="97046" autoAdjust="0"/>
  </p:normalViewPr>
  <p:slideViewPr>
    <p:cSldViewPr snapToGrid="0">
      <p:cViewPr varScale="1">
        <p:scale>
          <a:sx n="111" d="100"/>
          <a:sy n="111" d="100"/>
        </p:scale>
        <p:origin x="996" y="102"/>
      </p:cViewPr>
      <p:guideLst>
        <p:guide orient="horz" pos="4020"/>
        <p:guide pos="529"/>
        <p:guide pos="7015"/>
        <p:guide orient="horz" pos="436"/>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notesViewPr>
    <p:cSldViewPr snapToGrid="0">
      <p:cViewPr varScale="1">
        <p:scale>
          <a:sx n="170" d="100"/>
          <a:sy n="170" d="100"/>
        </p:scale>
        <p:origin x="6584" y="1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latin typeface="Calibri Regular"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8FA78A5-0A8C-BB4A-989B-613D7251D3B1}" type="datetime6">
              <a:rPr lang="fr-FR" smtClean="0">
                <a:latin typeface="Calibri Regular" charset="0"/>
              </a:rPr>
              <a:t>décembre 24</a:t>
            </a:fld>
            <a:endParaRPr lang="en-US" dirty="0">
              <a:latin typeface="Calibri Regular" charset="0"/>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latin typeface="Calibri Regular" charset="0"/>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C1BCF83-E995-406B-90B7-34CBC7B459E2}" type="slidenum">
              <a:rPr lang="en-US" smtClean="0">
                <a:latin typeface="Calibri Regular" charset="0"/>
              </a:rPr>
              <a:t>‹#›</a:t>
            </a:fld>
            <a:endParaRPr lang="en-US" dirty="0">
              <a:latin typeface="Calibri Regular" charset="0"/>
            </a:endParaRPr>
          </a:p>
        </p:txBody>
      </p:sp>
    </p:spTree>
    <p:extLst>
      <p:ext uri="{BB962C8B-B14F-4D97-AF65-F5344CB8AC3E}">
        <p14:creationId xmlns:p14="http://schemas.microsoft.com/office/powerpoint/2010/main" val="1503862246"/>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b="0" i="0">
                <a:latin typeface="Calibri Regular" charset="0"/>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b="0" i="0">
                <a:latin typeface="Calibri Regular" charset="0"/>
              </a:defRPr>
            </a:lvl1pPr>
          </a:lstStyle>
          <a:p>
            <a:fld id="{79958FA1-9FE8-F149-AB4B-7DC9950B39E9}" type="datetime6">
              <a:rPr lang="fr-FR" smtClean="0"/>
              <a:pPr/>
              <a:t>décembre 24</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b="0" i="0">
                <a:latin typeface="Calibri Regular" charset="0"/>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b="0" i="0">
                <a:latin typeface="Calibri Regular" charset="0"/>
              </a:defRPr>
            </a:lvl1pPr>
          </a:lstStyle>
          <a:p>
            <a:fld id="{63D2F4DC-CE54-4109-8EF4-A6E1D0DA46F1}" type="slidenum">
              <a:rPr lang="en-US" smtClean="0"/>
              <a:pPr/>
              <a:t>‹#›</a:t>
            </a:fld>
            <a:endParaRPr lang="en-US" dirty="0"/>
          </a:p>
        </p:txBody>
      </p:sp>
    </p:spTree>
    <p:extLst>
      <p:ext uri="{BB962C8B-B14F-4D97-AF65-F5344CB8AC3E}">
        <p14:creationId xmlns:p14="http://schemas.microsoft.com/office/powerpoint/2010/main" val="2834552350"/>
      </p:ext>
    </p:extLst>
  </p:cSld>
  <p:clrMap bg1="lt1" tx1="dk1" bg2="lt2" tx2="dk2" accent1="accent1" accent2="accent2" accent3="accent3" accent4="accent4" accent5="accent5" accent6="accent6" hlink="hlink" folHlink="folHlink"/>
  <p:hf hdr="0" ftr="0"/>
  <p:notesStyle>
    <a:lvl1pPr marL="0" algn="l" defTabSz="914377" rtl="0" eaLnBrk="1" latinLnBrk="0" hangingPunct="1">
      <a:defRPr sz="1200" b="0" i="0" kern="1200">
        <a:solidFill>
          <a:schemeClr val="tx1"/>
        </a:solidFill>
        <a:latin typeface="Calibri Regular" charset="0"/>
        <a:ea typeface="+mn-ea"/>
        <a:cs typeface="+mn-cs"/>
      </a:defRPr>
    </a:lvl1pPr>
    <a:lvl2pPr marL="457189" algn="l" defTabSz="914377" rtl="0" eaLnBrk="1" latinLnBrk="0" hangingPunct="1">
      <a:defRPr sz="1200" b="0" i="0" kern="1200">
        <a:solidFill>
          <a:schemeClr val="tx1"/>
        </a:solidFill>
        <a:latin typeface="Calibri Regular" charset="0"/>
        <a:ea typeface="+mn-ea"/>
        <a:cs typeface="+mn-cs"/>
      </a:defRPr>
    </a:lvl2pPr>
    <a:lvl3pPr marL="914377" algn="l" defTabSz="914377" rtl="0" eaLnBrk="1" latinLnBrk="0" hangingPunct="1">
      <a:defRPr sz="1200" b="0" i="0" kern="1200">
        <a:solidFill>
          <a:schemeClr val="tx1"/>
        </a:solidFill>
        <a:latin typeface="Calibri Regular" charset="0"/>
        <a:ea typeface="+mn-ea"/>
        <a:cs typeface="+mn-cs"/>
      </a:defRPr>
    </a:lvl3pPr>
    <a:lvl4pPr marL="1371566" algn="l" defTabSz="914377" rtl="0" eaLnBrk="1" latinLnBrk="0" hangingPunct="1">
      <a:defRPr sz="1200" b="0" i="0" kern="1200">
        <a:solidFill>
          <a:schemeClr val="tx1"/>
        </a:solidFill>
        <a:latin typeface="Calibri Regular" charset="0"/>
        <a:ea typeface="+mn-ea"/>
        <a:cs typeface="+mn-cs"/>
      </a:defRPr>
    </a:lvl4pPr>
    <a:lvl5pPr marL="1828754" algn="l" defTabSz="914377" rtl="0" eaLnBrk="1" latinLnBrk="0" hangingPunct="1">
      <a:defRPr sz="1200" b="0" i="0" kern="1200">
        <a:solidFill>
          <a:schemeClr val="tx1"/>
        </a:solidFill>
        <a:latin typeface="Calibri Regular" charset="0"/>
        <a:ea typeface="+mn-ea"/>
        <a:cs typeface="+mn-cs"/>
      </a:defRPr>
    </a:lvl5pPr>
    <a:lvl6pPr marL="2285943" algn="l" defTabSz="914377" rtl="0" eaLnBrk="1" latinLnBrk="0" hangingPunct="1">
      <a:defRPr sz="1200" kern="1200">
        <a:solidFill>
          <a:schemeClr val="tx1"/>
        </a:solidFill>
        <a:latin typeface="+mn-lt"/>
        <a:ea typeface="+mn-ea"/>
        <a:cs typeface="+mn-cs"/>
      </a:defRPr>
    </a:lvl6pPr>
    <a:lvl7pPr marL="2743131" algn="l" defTabSz="914377" rtl="0" eaLnBrk="1" latinLnBrk="0" hangingPunct="1">
      <a:defRPr sz="1200" kern="1200">
        <a:solidFill>
          <a:schemeClr val="tx1"/>
        </a:solidFill>
        <a:latin typeface="+mn-lt"/>
        <a:ea typeface="+mn-ea"/>
        <a:cs typeface="+mn-cs"/>
      </a:defRPr>
    </a:lvl7pPr>
    <a:lvl8pPr marL="3200320" algn="l" defTabSz="914377" rtl="0" eaLnBrk="1" latinLnBrk="0" hangingPunct="1">
      <a:defRPr sz="1200" kern="1200">
        <a:solidFill>
          <a:schemeClr val="tx1"/>
        </a:solidFill>
        <a:latin typeface="+mn-lt"/>
        <a:ea typeface="+mn-ea"/>
        <a:cs typeface="+mn-cs"/>
      </a:defRPr>
    </a:lvl8pPr>
    <a:lvl9pPr marL="3657509" algn="l" defTabSz="914377"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Red Chapter / Title_subtitle">
    <p:spTree>
      <p:nvGrpSpPr>
        <p:cNvPr id="1" name=""/>
        <p:cNvGrpSpPr/>
        <p:nvPr/>
      </p:nvGrpSpPr>
      <p:grpSpPr>
        <a:xfrm>
          <a:off x="0" y="0"/>
          <a:ext cx="0" cy="0"/>
          <a:chOff x="0" y="0"/>
          <a:chExt cx="0" cy="0"/>
        </a:xfrm>
      </p:grpSpPr>
      <p:sp>
        <p:nvSpPr>
          <p:cNvPr id="2" name="Rectangle 1"/>
          <p:cNvSpPr/>
          <p:nvPr/>
        </p:nvSpPr>
        <p:spPr>
          <a:xfrm>
            <a:off x="0" y="0"/>
            <a:ext cx="9192067" cy="6884633"/>
          </a:xfrm>
          <a:custGeom>
            <a:avLst/>
            <a:gdLst>
              <a:gd name="connsiteX0" fmla="*/ 0 w 8832304"/>
              <a:gd name="connsiteY0" fmla="*/ 0 h 6858000"/>
              <a:gd name="connsiteX1" fmla="*/ 8832304 w 8832304"/>
              <a:gd name="connsiteY1" fmla="*/ 0 h 6858000"/>
              <a:gd name="connsiteX2" fmla="*/ 8832304 w 8832304"/>
              <a:gd name="connsiteY2" fmla="*/ 6858000 h 6858000"/>
              <a:gd name="connsiteX3" fmla="*/ 0 w 8832304"/>
              <a:gd name="connsiteY3" fmla="*/ 6858000 h 6858000"/>
              <a:gd name="connsiteX4" fmla="*/ 0 w 8832304"/>
              <a:gd name="connsiteY4" fmla="*/ 0 h 6858000"/>
              <a:gd name="connsiteX0" fmla="*/ 0 w 8832304"/>
              <a:gd name="connsiteY0" fmla="*/ 0 h 6872990"/>
              <a:gd name="connsiteX1" fmla="*/ 8832304 w 8832304"/>
              <a:gd name="connsiteY1" fmla="*/ 0 h 6872990"/>
              <a:gd name="connsiteX2" fmla="*/ 4650048 w 8832304"/>
              <a:gd name="connsiteY2" fmla="*/ 6872990 h 6872990"/>
              <a:gd name="connsiteX3" fmla="*/ 0 w 8832304"/>
              <a:gd name="connsiteY3" fmla="*/ 6858000 h 6872990"/>
              <a:gd name="connsiteX4" fmla="*/ 0 w 8832304"/>
              <a:gd name="connsiteY4" fmla="*/ 0 h 6872990"/>
              <a:gd name="connsiteX0" fmla="*/ 0 w 9147097"/>
              <a:gd name="connsiteY0" fmla="*/ 0 h 6872990"/>
              <a:gd name="connsiteX1" fmla="*/ 9147097 w 9147097"/>
              <a:gd name="connsiteY1" fmla="*/ 0 h 6872990"/>
              <a:gd name="connsiteX2" fmla="*/ 4650048 w 9147097"/>
              <a:gd name="connsiteY2" fmla="*/ 6872990 h 6872990"/>
              <a:gd name="connsiteX3" fmla="*/ 0 w 9147097"/>
              <a:gd name="connsiteY3" fmla="*/ 6858000 h 6872990"/>
              <a:gd name="connsiteX4" fmla="*/ 0 w 9147097"/>
              <a:gd name="connsiteY4" fmla="*/ 0 h 6872990"/>
              <a:gd name="connsiteX0" fmla="*/ 0 w 9192067"/>
              <a:gd name="connsiteY0" fmla="*/ 0 h 6872990"/>
              <a:gd name="connsiteX1" fmla="*/ 9192067 w 9192067"/>
              <a:gd name="connsiteY1" fmla="*/ 0 h 6872990"/>
              <a:gd name="connsiteX2" fmla="*/ 4650048 w 9192067"/>
              <a:gd name="connsiteY2" fmla="*/ 6872990 h 6872990"/>
              <a:gd name="connsiteX3" fmla="*/ 0 w 9192067"/>
              <a:gd name="connsiteY3" fmla="*/ 6858000 h 6872990"/>
              <a:gd name="connsiteX4" fmla="*/ 0 w 9192067"/>
              <a:gd name="connsiteY4" fmla="*/ 0 h 6872990"/>
              <a:gd name="connsiteX0" fmla="*/ 0 w 9192067"/>
              <a:gd name="connsiteY0" fmla="*/ 0 h 6858000"/>
              <a:gd name="connsiteX1" fmla="*/ 9192067 w 9192067"/>
              <a:gd name="connsiteY1" fmla="*/ 0 h 6858000"/>
              <a:gd name="connsiteX2" fmla="*/ 5039792 w 9192067"/>
              <a:gd name="connsiteY2" fmla="*/ 6858000 h 6858000"/>
              <a:gd name="connsiteX3" fmla="*/ 0 w 9192067"/>
              <a:gd name="connsiteY3" fmla="*/ 6858000 h 6858000"/>
              <a:gd name="connsiteX4" fmla="*/ 0 w 9192067"/>
              <a:gd name="connsiteY4" fmla="*/ 0 h 6858000"/>
              <a:gd name="connsiteX0" fmla="*/ 0 w 9192067"/>
              <a:gd name="connsiteY0" fmla="*/ 0 h 6884633"/>
              <a:gd name="connsiteX1" fmla="*/ 9192067 w 9192067"/>
              <a:gd name="connsiteY1" fmla="*/ 0 h 6884633"/>
              <a:gd name="connsiteX2" fmla="*/ 5030914 w 9192067"/>
              <a:gd name="connsiteY2" fmla="*/ 6884633 h 6884633"/>
              <a:gd name="connsiteX3" fmla="*/ 0 w 9192067"/>
              <a:gd name="connsiteY3" fmla="*/ 6858000 h 6884633"/>
              <a:gd name="connsiteX4" fmla="*/ 0 w 9192067"/>
              <a:gd name="connsiteY4" fmla="*/ 0 h 6884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92067" h="6884633">
                <a:moveTo>
                  <a:pt x="0" y="0"/>
                </a:moveTo>
                <a:lnTo>
                  <a:pt x="9192067" y="0"/>
                </a:lnTo>
                <a:lnTo>
                  <a:pt x="5030914" y="6884633"/>
                </a:lnTo>
                <a:lnTo>
                  <a:pt x="0" y="6858000"/>
                </a:lnTo>
                <a:lnTo>
                  <a:pt x="0" y="0"/>
                </a:lnTo>
                <a:close/>
              </a:path>
            </a:pathLst>
          </a:cu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1"/>
          <p:cNvSpPr>
            <a:spLocks noGrp="1"/>
          </p:cNvSpPr>
          <p:nvPr>
            <p:ph type="ctrTitle" hasCustomPrompt="1"/>
          </p:nvPr>
        </p:nvSpPr>
        <p:spPr>
          <a:xfrm>
            <a:off x="1657349" y="644525"/>
            <a:ext cx="4500331" cy="2726185"/>
          </a:xfrm>
          <a:prstGeom prst="rect">
            <a:avLst/>
          </a:prstGeom>
        </p:spPr>
        <p:txBody>
          <a:bodyPr lIns="0" tIns="0" rIns="0" bIns="0" anchor="b" anchorCtr="0">
            <a:noAutofit/>
          </a:bodyPr>
          <a:lstStyle>
            <a:lvl1pPr algn="r">
              <a:defRPr sz="4000" b="1" i="0" cap="none" baseline="0">
                <a:solidFill>
                  <a:schemeClr val="bg1"/>
                </a:solidFill>
                <a:latin typeface="Source Sans Pro Black" charset="0"/>
                <a:ea typeface="Source Sans Pro Black" charset="0"/>
                <a:cs typeface="Source Sans Pro Black" charset="0"/>
              </a:defRPr>
            </a:lvl1pPr>
          </a:lstStyle>
          <a:p>
            <a:r>
              <a:rPr lang="en-US" dirty="0"/>
              <a:t>Click to edit master title style</a:t>
            </a:r>
          </a:p>
        </p:txBody>
      </p:sp>
      <p:cxnSp>
        <p:nvCxnSpPr>
          <p:cNvPr id="9" name="Straight Connector 8"/>
          <p:cNvCxnSpPr/>
          <p:nvPr/>
        </p:nvCxnSpPr>
        <p:spPr>
          <a:xfrm flipH="1">
            <a:off x="5776094" y="3569020"/>
            <a:ext cx="38158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Text Placeholder 6"/>
          <p:cNvSpPr>
            <a:spLocks noGrp="1"/>
          </p:cNvSpPr>
          <p:nvPr>
            <p:ph type="body" sz="quarter" idx="10" hasCustomPrompt="1"/>
          </p:nvPr>
        </p:nvSpPr>
        <p:spPr>
          <a:xfrm>
            <a:off x="7680324" y="3645024"/>
            <a:ext cx="3960814" cy="2398589"/>
          </a:xfrm>
          <a:prstGeom prst="rect">
            <a:avLst/>
          </a:prstGeom>
        </p:spPr>
        <p:txBody>
          <a:bodyPr lIns="0" tIns="0" rIns="0" bIns="0"/>
          <a:lstStyle>
            <a:lvl1pPr>
              <a:defRPr sz="2600"/>
            </a:lvl1pPr>
          </a:lstStyle>
          <a:p>
            <a:pPr lvl="0"/>
            <a:r>
              <a:rPr lang="en-US" dirty="0"/>
              <a:t>Click to edit Intro text styles</a:t>
            </a:r>
          </a:p>
        </p:txBody>
      </p:sp>
      <p:cxnSp>
        <p:nvCxnSpPr>
          <p:cNvPr id="13" name="Straight Connector 12"/>
          <p:cNvCxnSpPr/>
          <p:nvPr/>
        </p:nvCxnSpPr>
        <p:spPr>
          <a:xfrm flipH="1">
            <a:off x="7680326" y="3552512"/>
            <a:ext cx="390524"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hdr="0" ftr="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2 Column / Title_Subtitle_Conten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54378" y="1710206"/>
            <a:ext cx="4996068" cy="432049"/>
          </a:xfrm>
          <a:prstGeom prst="rect">
            <a:avLst/>
          </a:prstGeom>
        </p:spPr>
        <p:txBody>
          <a:bodyPr lIns="0" tIns="0" rIns="0" bIns="0" anchor="t" anchorCtr="0">
            <a:noAutofit/>
          </a:bodyPr>
          <a:lstStyle>
            <a:lvl1pPr marL="0" indent="0">
              <a:lnSpc>
                <a:spcPts val="2000"/>
              </a:lnSpc>
              <a:buNone/>
              <a:defRPr sz="14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9" name="Content Placeholder 3"/>
          <p:cNvSpPr>
            <a:spLocks noGrp="1"/>
          </p:cNvSpPr>
          <p:nvPr>
            <p:ph sz="half" idx="11" hasCustomPrompt="1"/>
          </p:nvPr>
        </p:nvSpPr>
        <p:spPr>
          <a:xfrm>
            <a:off x="550863" y="2286264"/>
            <a:ext cx="10129837" cy="3757348"/>
          </a:xfrm>
          <a:prstGeom prst="rect">
            <a:avLst/>
          </a:prstGeom>
        </p:spPr>
        <p:txBody>
          <a:bodyPr lIns="90000" numCol="2">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15" name="Title Placeholder 1"/>
          <p:cNvSpPr>
            <a:spLocks noGrp="1"/>
          </p:cNvSpPr>
          <p:nvPr>
            <p:ph type="title" hasCustomPrompt="1"/>
          </p:nvPr>
        </p:nvSpPr>
        <p:spPr>
          <a:xfrm>
            <a:off x="550863" y="644525"/>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16" name="Straight Connector 15"/>
          <p:cNvCxnSpPr/>
          <p:nvPr/>
        </p:nvCxnSpPr>
        <p:spPr>
          <a:xfrm>
            <a:off x="550863" y="1566197"/>
            <a:ext cx="1012983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hdr="0" ftr="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2 Columns/ Title_Subtitle_Content, Comparison">
    <p:spTree>
      <p:nvGrpSpPr>
        <p:cNvPr id="1" name=""/>
        <p:cNvGrpSpPr/>
        <p:nvPr/>
      </p:nvGrpSpPr>
      <p:grpSpPr>
        <a:xfrm>
          <a:off x="0" y="0"/>
          <a:ext cx="0" cy="0"/>
          <a:chOff x="0" y="0"/>
          <a:chExt cx="0" cy="0"/>
        </a:xfrm>
      </p:grpSpPr>
      <p:sp>
        <p:nvSpPr>
          <p:cNvPr id="7" name="Text Placeholder 2"/>
          <p:cNvSpPr>
            <a:spLocks noGrp="1"/>
          </p:cNvSpPr>
          <p:nvPr>
            <p:ph type="body" idx="1" hasCustomPrompt="1"/>
          </p:nvPr>
        </p:nvSpPr>
        <p:spPr>
          <a:xfrm>
            <a:off x="554378" y="1710206"/>
            <a:ext cx="4996068" cy="432049"/>
          </a:xfrm>
          <a:prstGeom prst="rect">
            <a:avLst/>
          </a:prstGeom>
        </p:spPr>
        <p:txBody>
          <a:bodyPr lIns="0" tIns="0" rIns="0" bIns="0" anchor="t" anchorCtr="0">
            <a:noAutofit/>
          </a:bodyPr>
          <a:lstStyle>
            <a:lvl1pPr marL="0" indent="0">
              <a:lnSpc>
                <a:spcPts val="2000"/>
              </a:lnSpc>
              <a:buNone/>
              <a:defRPr sz="14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9" name="Content Placeholder 3"/>
          <p:cNvSpPr>
            <a:spLocks noGrp="1"/>
          </p:cNvSpPr>
          <p:nvPr>
            <p:ph sz="half" idx="13" hasCustomPrompt="1"/>
          </p:nvPr>
        </p:nvSpPr>
        <p:spPr>
          <a:xfrm>
            <a:off x="550863" y="2286264"/>
            <a:ext cx="4999583" cy="3757348"/>
          </a:xfrm>
          <a:prstGeom prst="rect">
            <a:avLst/>
          </a:prstGeom>
        </p:spPr>
        <p:txBody>
          <a:bodyPr lIns="90000">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11" name="Text Placeholder 2"/>
          <p:cNvSpPr>
            <a:spLocks noGrp="1"/>
          </p:cNvSpPr>
          <p:nvPr>
            <p:ph type="body" idx="14" hasCustomPrompt="1"/>
          </p:nvPr>
        </p:nvSpPr>
        <p:spPr>
          <a:xfrm>
            <a:off x="5684632" y="1710206"/>
            <a:ext cx="4996068" cy="432049"/>
          </a:xfrm>
          <a:prstGeom prst="rect">
            <a:avLst/>
          </a:prstGeom>
        </p:spPr>
        <p:txBody>
          <a:bodyPr lIns="0" tIns="0" rIns="0" bIns="0" anchor="t" anchorCtr="0">
            <a:noAutofit/>
          </a:bodyPr>
          <a:lstStyle>
            <a:lvl1pPr marL="0" indent="0">
              <a:lnSpc>
                <a:spcPts val="2000"/>
              </a:lnSpc>
              <a:buNone/>
              <a:defRPr sz="14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13" name="Content Placeholder 3"/>
          <p:cNvSpPr>
            <a:spLocks noGrp="1"/>
          </p:cNvSpPr>
          <p:nvPr>
            <p:ph sz="half" idx="15" hasCustomPrompt="1"/>
          </p:nvPr>
        </p:nvSpPr>
        <p:spPr>
          <a:xfrm>
            <a:off x="5681117" y="2286264"/>
            <a:ext cx="4999583" cy="3757348"/>
          </a:xfrm>
          <a:prstGeom prst="rect">
            <a:avLst/>
          </a:prstGeom>
        </p:spPr>
        <p:txBody>
          <a:bodyPr lIns="90000">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14" name="Title Placeholder 1"/>
          <p:cNvSpPr>
            <a:spLocks noGrp="1"/>
          </p:cNvSpPr>
          <p:nvPr>
            <p:ph type="title" hasCustomPrompt="1"/>
          </p:nvPr>
        </p:nvSpPr>
        <p:spPr>
          <a:xfrm>
            <a:off x="550863" y="644525"/>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15" name="Straight Connector 14"/>
          <p:cNvCxnSpPr/>
          <p:nvPr/>
        </p:nvCxnSpPr>
        <p:spPr>
          <a:xfrm>
            <a:off x="550863" y="1566197"/>
            <a:ext cx="1012983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hdr="0" ft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3 Column / Title_Content">
    <p:spTree>
      <p:nvGrpSpPr>
        <p:cNvPr id="1" name=""/>
        <p:cNvGrpSpPr/>
        <p:nvPr/>
      </p:nvGrpSpPr>
      <p:grpSpPr>
        <a:xfrm>
          <a:off x="0" y="0"/>
          <a:ext cx="0" cy="0"/>
          <a:chOff x="0" y="0"/>
          <a:chExt cx="0" cy="0"/>
        </a:xfrm>
      </p:grpSpPr>
      <p:sp>
        <p:nvSpPr>
          <p:cNvPr id="11" name="Content Placeholder 3"/>
          <p:cNvSpPr>
            <a:spLocks noGrp="1"/>
          </p:cNvSpPr>
          <p:nvPr>
            <p:ph sz="half" idx="2" hasCustomPrompt="1"/>
          </p:nvPr>
        </p:nvSpPr>
        <p:spPr>
          <a:xfrm>
            <a:off x="550862" y="1710203"/>
            <a:ext cx="10129837" cy="4333409"/>
          </a:xfrm>
          <a:prstGeom prst="rect">
            <a:avLst/>
          </a:prstGeom>
        </p:spPr>
        <p:txBody>
          <a:bodyPr lIns="90000" numCol="3">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2" name="TextBox 1"/>
          <p:cNvSpPr txBox="1"/>
          <p:nvPr/>
        </p:nvSpPr>
        <p:spPr>
          <a:xfrm>
            <a:off x="-3481064" y="-2043608"/>
            <a:ext cx="2376264" cy="215444"/>
          </a:xfrm>
          <a:prstGeom prst="rect">
            <a:avLst/>
          </a:prstGeom>
          <a:noFill/>
        </p:spPr>
        <p:txBody>
          <a:bodyPr wrap="square" lIns="0" tIns="0" rIns="0" bIns="0" numCol="1" spcCol="288000" rtlCol="0">
            <a:spAutoFit/>
          </a:bodyPr>
          <a:lstStyle/>
          <a:p>
            <a:pPr indent="-180000" fontAlgn="auto" latinLnBrk="0">
              <a:spcBef>
                <a:spcPts val="600"/>
              </a:spcBef>
              <a:spcAft>
                <a:spcPts val="0"/>
              </a:spcAft>
            </a:pPr>
            <a:r>
              <a:rPr lang="en-US" sz="1400" b="0" i="0" dirty="0" err="1">
                <a:latin typeface="Source Sans Pro" charset="0"/>
                <a:ea typeface="Source Sans Pro" charset="0"/>
                <a:cs typeface="Source Sans Pro" charset="0"/>
              </a:rPr>
              <a:t>zfegrhtjyufgrtntcvb</a:t>
            </a:r>
            <a:endParaRPr lang="en-US" sz="1400" b="0" i="0" dirty="0">
              <a:latin typeface="Source Sans Pro" charset="0"/>
              <a:ea typeface="Source Sans Pro" charset="0"/>
              <a:cs typeface="Source Sans Pro" charset="0"/>
            </a:endParaRPr>
          </a:p>
        </p:txBody>
      </p:sp>
      <p:sp>
        <p:nvSpPr>
          <p:cNvPr id="6" name="Title Placeholder 1"/>
          <p:cNvSpPr>
            <a:spLocks noGrp="1"/>
          </p:cNvSpPr>
          <p:nvPr>
            <p:ph type="title" hasCustomPrompt="1"/>
          </p:nvPr>
        </p:nvSpPr>
        <p:spPr>
          <a:xfrm>
            <a:off x="550863" y="644525"/>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8" name="Straight Connector 7"/>
          <p:cNvCxnSpPr/>
          <p:nvPr/>
        </p:nvCxnSpPr>
        <p:spPr>
          <a:xfrm>
            <a:off x="550863" y="1566197"/>
            <a:ext cx="1012983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hdr="0" ft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3 Column / Title_Subtitle_Content">
    <p:spTree>
      <p:nvGrpSpPr>
        <p:cNvPr id="1" name=""/>
        <p:cNvGrpSpPr/>
        <p:nvPr/>
      </p:nvGrpSpPr>
      <p:grpSpPr>
        <a:xfrm>
          <a:off x="0" y="0"/>
          <a:ext cx="0" cy="0"/>
          <a:chOff x="0" y="0"/>
          <a:chExt cx="0" cy="0"/>
        </a:xfrm>
      </p:grpSpPr>
      <p:sp>
        <p:nvSpPr>
          <p:cNvPr id="4" name="Text Placeholder 2"/>
          <p:cNvSpPr>
            <a:spLocks noGrp="1"/>
          </p:cNvSpPr>
          <p:nvPr>
            <p:ph type="body" idx="1" hasCustomPrompt="1"/>
          </p:nvPr>
        </p:nvSpPr>
        <p:spPr>
          <a:xfrm>
            <a:off x="550861" y="1710206"/>
            <a:ext cx="10129838" cy="432049"/>
          </a:xfrm>
          <a:prstGeom prst="rect">
            <a:avLst/>
          </a:prstGeom>
        </p:spPr>
        <p:txBody>
          <a:bodyPr lIns="0" tIns="0" rIns="0" bIns="0" anchor="t" anchorCtr="0">
            <a:noAutofit/>
          </a:bodyPr>
          <a:lstStyle>
            <a:lvl1pPr marL="0" indent="0">
              <a:lnSpc>
                <a:spcPts val="2000"/>
              </a:lnSpc>
              <a:buNone/>
              <a:defRPr sz="14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5" name="Content Placeholder 3"/>
          <p:cNvSpPr>
            <a:spLocks noGrp="1"/>
          </p:cNvSpPr>
          <p:nvPr>
            <p:ph sz="half" idx="11" hasCustomPrompt="1"/>
          </p:nvPr>
        </p:nvSpPr>
        <p:spPr>
          <a:xfrm>
            <a:off x="550863" y="2286263"/>
            <a:ext cx="10129836" cy="3757349"/>
          </a:xfrm>
          <a:prstGeom prst="rect">
            <a:avLst/>
          </a:prstGeom>
        </p:spPr>
        <p:txBody>
          <a:bodyPr lIns="90000" numCol="3">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8" name="Title Placeholder 1"/>
          <p:cNvSpPr>
            <a:spLocks noGrp="1"/>
          </p:cNvSpPr>
          <p:nvPr>
            <p:ph type="title" hasCustomPrompt="1"/>
          </p:nvPr>
        </p:nvSpPr>
        <p:spPr>
          <a:xfrm>
            <a:off x="550863" y="644525"/>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9" name="Straight Connector 8"/>
          <p:cNvCxnSpPr/>
          <p:nvPr/>
        </p:nvCxnSpPr>
        <p:spPr>
          <a:xfrm>
            <a:off x="550863" y="1566197"/>
            <a:ext cx="1012983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hdr="0" ftr="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s / Title, Subtitle, Conten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51386" y="1710206"/>
            <a:ext cx="3007790" cy="432049"/>
          </a:xfrm>
          <a:prstGeom prst="rect">
            <a:avLst/>
          </a:prstGeom>
        </p:spPr>
        <p:txBody>
          <a:bodyPr lIns="0" tIns="0" rIns="0" bIns="0" anchor="t" anchorCtr="0">
            <a:noAutofit/>
          </a:bodyPr>
          <a:lstStyle>
            <a:lvl1pPr marL="0" indent="0">
              <a:lnSpc>
                <a:spcPts val="2000"/>
              </a:lnSpc>
              <a:buNone/>
              <a:defRPr sz="14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12" name="Content Placeholder 3"/>
          <p:cNvSpPr>
            <a:spLocks noGrp="1"/>
          </p:cNvSpPr>
          <p:nvPr>
            <p:ph sz="half" idx="12" hasCustomPrompt="1"/>
          </p:nvPr>
        </p:nvSpPr>
        <p:spPr>
          <a:xfrm>
            <a:off x="4150863" y="2276872"/>
            <a:ext cx="3025257" cy="3766740"/>
          </a:xfrm>
          <a:prstGeom prst="rect">
            <a:avLst/>
          </a:prstGeom>
        </p:spPr>
        <p:txBody>
          <a:bodyPr lIns="90000">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14" name="Content Placeholder 3"/>
          <p:cNvSpPr>
            <a:spLocks noGrp="1"/>
          </p:cNvSpPr>
          <p:nvPr>
            <p:ph sz="half" idx="11" hasCustomPrompt="1"/>
          </p:nvPr>
        </p:nvSpPr>
        <p:spPr>
          <a:xfrm>
            <a:off x="551385" y="2286263"/>
            <a:ext cx="3007792" cy="3757349"/>
          </a:xfrm>
          <a:prstGeom prst="rect">
            <a:avLst/>
          </a:prstGeom>
        </p:spPr>
        <p:txBody>
          <a:bodyPr lIns="90000">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16" name="Text Placeholder 2"/>
          <p:cNvSpPr>
            <a:spLocks noGrp="1"/>
          </p:cNvSpPr>
          <p:nvPr>
            <p:ph type="body" idx="13" hasCustomPrompt="1"/>
          </p:nvPr>
        </p:nvSpPr>
        <p:spPr>
          <a:xfrm>
            <a:off x="4147113" y="1710206"/>
            <a:ext cx="3029007" cy="432049"/>
          </a:xfrm>
          <a:prstGeom prst="rect">
            <a:avLst/>
          </a:prstGeom>
        </p:spPr>
        <p:txBody>
          <a:bodyPr lIns="0" tIns="0" rIns="0" bIns="0" anchor="t" anchorCtr="0">
            <a:noAutofit/>
          </a:bodyPr>
          <a:lstStyle>
            <a:lvl1pPr marL="0" indent="0">
              <a:lnSpc>
                <a:spcPts val="2000"/>
              </a:lnSpc>
              <a:buNone/>
              <a:defRPr sz="14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7" name="Content Placeholder 3"/>
          <p:cNvSpPr>
            <a:spLocks noGrp="1"/>
          </p:cNvSpPr>
          <p:nvPr>
            <p:ph sz="half" idx="14" hasCustomPrompt="1"/>
          </p:nvPr>
        </p:nvSpPr>
        <p:spPr>
          <a:xfrm>
            <a:off x="7680325" y="2276871"/>
            <a:ext cx="3000375" cy="3766741"/>
          </a:xfrm>
          <a:prstGeom prst="rect">
            <a:avLst/>
          </a:prstGeom>
        </p:spPr>
        <p:txBody>
          <a:bodyPr lIns="90000">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9" name="Text Placeholder 2"/>
          <p:cNvSpPr>
            <a:spLocks noGrp="1"/>
          </p:cNvSpPr>
          <p:nvPr>
            <p:ph type="body" idx="15" hasCustomPrompt="1"/>
          </p:nvPr>
        </p:nvSpPr>
        <p:spPr>
          <a:xfrm>
            <a:off x="7680325" y="1710206"/>
            <a:ext cx="3007219" cy="432049"/>
          </a:xfrm>
          <a:prstGeom prst="rect">
            <a:avLst/>
          </a:prstGeom>
        </p:spPr>
        <p:txBody>
          <a:bodyPr lIns="0" tIns="0" rIns="0" bIns="0" anchor="t" anchorCtr="0">
            <a:noAutofit/>
          </a:bodyPr>
          <a:lstStyle>
            <a:lvl1pPr marL="0" indent="0">
              <a:lnSpc>
                <a:spcPts val="2000"/>
              </a:lnSpc>
              <a:buNone/>
              <a:defRPr sz="14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cxnSp>
        <p:nvCxnSpPr>
          <p:cNvPr id="13" name="Straight Connector 12"/>
          <p:cNvCxnSpPr/>
          <p:nvPr/>
        </p:nvCxnSpPr>
        <p:spPr>
          <a:xfrm>
            <a:off x="550863" y="1566197"/>
            <a:ext cx="1012983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5" name="Title Placeholder 1"/>
          <p:cNvSpPr>
            <a:spLocks noGrp="1"/>
          </p:cNvSpPr>
          <p:nvPr>
            <p:ph type="title" hasCustomPrompt="1"/>
          </p:nvPr>
        </p:nvSpPr>
        <p:spPr>
          <a:xfrm>
            <a:off x="550863" y="644525"/>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cSld>
  <p:clrMapOvr>
    <a:masterClrMapping/>
  </p:clrMapOvr>
  <p:hf hdr="0" ftr="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2" name="Rounded Rectangle 1">
            <a:extLst>
              <a:ext uri="{FF2B5EF4-FFF2-40B4-BE49-F238E27FC236}">
                <a16:creationId xmlns:a16="http://schemas.microsoft.com/office/drawing/2014/main" id="{A2D8ED5F-97DF-CD4F-B60F-9FF9C09C7F14}"/>
              </a:ext>
            </a:extLst>
          </p:cNvPr>
          <p:cNvSpPr/>
          <p:nvPr userDrawn="1"/>
        </p:nvSpPr>
        <p:spPr>
          <a:xfrm>
            <a:off x="819269" y="1113095"/>
            <a:ext cx="10798402" cy="5101808"/>
          </a:xfrm>
          <a:prstGeom prst="roundRect">
            <a:avLst>
              <a:gd name="adj" fmla="val 0"/>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FR" sz="1200">
                <a:latin typeface="Source Sans Pro Light" panose="020B0403030403020204" pitchFamily="34" charset="0"/>
                <a:ea typeface="Source Sans Pro Light" panose="020B0403030403020204" pitchFamily="34" charset="0"/>
              </a:rPr>
              <a:t>v</a:t>
            </a:r>
          </a:p>
        </p:txBody>
      </p:sp>
    </p:spTree>
  </p:cSld>
  <p:clrMapOvr>
    <a:masterClrMapping/>
  </p:clrMapOvr>
  <p:hf hdr="0" ftr="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Introduce Page">
    <p:spTree>
      <p:nvGrpSpPr>
        <p:cNvPr id="1" name=""/>
        <p:cNvGrpSpPr/>
        <p:nvPr/>
      </p:nvGrpSpPr>
      <p:grpSpPr>
        <a:xfrm>
          <a:off x="0" y="0"/>
          <a:ext cx="0" cy="0"/>
          <a:chOff x="0" y="0"/>
          <a:chExt cx="0" cy="0"/>
        </a:xfrm>
      </p:grpSpPr>
      <p:cxnSp>
        <p:nvCxnSpPr>
          <p:cNvPr id="5" name="Straight Connector 4"/>
          <p:cNvCxnSpPr/>
          <p:nvPr/>
        </p:nvCxnSpPr>
        <p:spPr>
          <a:xfrm>
            <a:off x="5663952" y="2132856"/>
            <a:ext cx="864096"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Title Placeholder 1"/>
          <p:cNvSpPr txBox="1">
            <a:spLocks/>
          </p:cNvSpPr>
          <p:nvPr/>
        </p:nvSpPr>
        <p:spPr>
          <a:xfrm>
            <a:off x="4145146" y="1455167"/>
            <a:ext cx="3901709" cy="461665"/>
          </a:xfrm>
          <a:prstGeom prst="rect">
            <a:avLst/>
          </a:prstGeom>
        </p:spPr>
        <p:txBody>
          <a:bodyPr vert="horz" wrap="none" lIns="0" tIns="0" rIns="0" bIns="0" numCol="1" rtlCol="0" anchor="b" anchorCtr="1">
            <a:spAutoFit/>
          </a:bodyPr>
          <a:lstStyle>
            <a:lvl1pPr algn="l" defTabSz="914286" rtl="0" eaLnBrk="1" latinLnBrk="0" hangingPunct="1">
              <a:lnSpc>
                <a:spcPts val="3600"/>
              </a:lnSpc>
              <a:spcBef>
                <a:spcPct val="0"/>
              </a:spcBef>
              <a:buNone/>
              <a:defRPr sz="4400" b="0" i="0" kern="1200" cap="small" baseline="0">
                <a:solidFill>
                  <a:schemeClr val="tx1"/>
                </a:solidFill>
                <a:latin typeface="Source Sans Pro" charset="0"/>
                <a:ea typeface="Source Sans Pro" charset="0"/>
                <a:cs typeface="Source Sans Pro" charset="0"/>
              </a:defRPr>
            </a:lvl1pPr>
          </a:lstStyle>
          <a:p>
            <a:pPr algn="ctr"/>
            <a:r>
              <a:rPr lang="en-US" dirty="0"/>
              <a:t>click to edit title</a:t>
            </a:r>
          </a:p>
        </p:txBody>
      </p:sp>
      <p:sp>
        <p:nvSpPr>
          <p:cNvPr id="8" name="Content Placeholder 3"/>
          <p:cNvSpPr>
            <a:spLocks noGrp="1"/>
          </p:cNvSpPr>
          <p:nvPr>
            <p:ph sz="half" idx="11" hasCustomPrompt="1"/>
          </p:nvPr>
        </p:nvSpPr>
        <p:spPr>
          <a:xfrm>
            <a:off x="1031082" y="2479536"/>
            <a:ext cx="10129837" cy="3564077"/>
          </a:xfrm>
          <a:prstGeom prst="rect">
            <a:avLst/>
          </a:prstGeom>
        </p:spPr>
        <p:txBody>
          <a:bodyPr lIns="90000" anchor="t" anchorCtr="1">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Tree>
  </p:cSld>
  <p:clrMapOvr>
    <a:masterClrMapping/>
  </p:clrMapOvr>
  <p:hf hdr="0" ftr="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Legal - Disclaimer">
    <p:spTree>
      <p:nvGrpSpPr>
        <p:cNvPr id="1" name=""/>
        <p:cNvGrpSpPr/>
        <p:nvPr/>
      </p:nvGrpSpPr>
      <p:grpSpPr>
        <a:xfrm>
          <a:off x="0" y="0"/>
          <a:ext cx="0" cy="0"/>
          <a:chOff x="0" y="0"/>
          <a:chExt cx="0" cy="0"/>
        </a:xfrm>
      </p:grpSpPr>
      <p:sp>
        <p:nvSpPr>
          <p:cNvPr id="6" name="Rectangle 5"/>
          <p:cNvSpPr/>
          <p:nvPr/>
        </p:nvSpPr>
        <p:spPr>
          <a:xfrm>
            <a:off x="1031082" y="1556791"/>
            <a:ext cx="10129837" cy="461665"/>
          </a:xfrm>
          <a:prstGeom prst="rect">
            <a:avLst/>
          </a:prstGeom>
        </p:spPr>
        <p:txBody>
          <a:bodyPr wrap="square">
            <a:spAutoFit/>
          </a:bodyPr>
          <a:lstStyle/>
          <a:p>
            <a:pPr algn="ctr"/>
            <a:r>
              <a:rPr lang="en-US" sz="2400" dirty="0"/>
              <a:t>DISCLAIMER</a:t>
            </a:r>
          </a:p>
        </p:txBody>
      </p:sp>
      <p:sp>
        <p:nvSpPr>
          <p:cNvPr id="10" name="TextBox 9"/>
          <p:cNvSpPr txBox="1"/>
          <p:nvPr/>
        </p:nvSpPr>
        <p:spPr>
          <a:xfrm>
            <a:off x="1031082" y="2479536"/>
            <a:ext cx="10129837" cy="2677656"/>
          </a:xfrm>
          <a:prstGeom prst="rect">
            <a:avLst/>
          </a:prstGeom>
          <a:noFill/>
        </p:spPr>
        <p:txBody>
          <a:bodyPr vert="horz" wrap="square" lIns="0" tIns="0" rIns="0" bIns="0" numCol="1" spcCol="288000" rtlCol="0" anchor="t" anchorCtr="0">
            <a:spAutoFit/>
          </a:bodyPr>
          <a:lstStyle/>
          <a:p>
            <a:pPr algn="ctr">
              <a:spcBef>
                <a:spcPts val="0"/>
              </a:spcBef>
              <a:spcAft>
                <a:spcPts val="600"/>
              </a:spcAft>
            </a:pPr>
            <a:r>
              <a:rPr lang="en-US" sz="1400" b="0" i="0" spc="0" dirty="0">
                <a:ln>
                  <a:noFill/>
                </a:ln>
                <a:solidFill>
                  <a:schemeClr val="tx2"/>
                </a:solidFill>
                <a:latin typeface="Source Sans Pro Light" charset="0"/>
                <a:ea typeface="Source Sans Pro Light" charset="0"/>
                <a:cs typeface="Source Sans Pro Light" charset="0"/>
              </a:rPr>
              <a:t>All rights reserved. Information, technical data and tutorials contained in this document are proprietary under copyright Law of Industrial Smart Software Technology (IS2T S.A.) operating under the brand name </a:t>
            </a:r>
            <a:r>
              <a:rPr lang="en-US" sz="1400" b="0" i="0" spc="0" dirty="0" err="1">
                <a:ln>
                  <a:noFill/>
                </a:ln>
                <a:solidFill>
                  <a:schemeClr val="tx2"/>
                </a:solidFill>
                <a:latin typeface="Source Sans Pro Light" charset="0"/>
                <a:ea typeface="Source Sans Pro Light" charset="0"/>
                <a:cs typeface="Source Sans Pro Light" charset="0"/>
              </a:rPr>
              <a:t>MicroEJ</a:t>
            </a:r>
            <a:r>
              <a:rPr lang="en-US" sz="1400" b="0" i="0" spc="0" dirty="0">
                <a:ln>
                  <a:noFill/>
                </a:ln>
                <a:solidFill>
                  <a:schemeClr val="tx2"/>
                </a:solidFill>
                <a:latin typeface="Source Sans Pro Light" charset="0"/>
                <a:ea typeface="Source Sans Pro Light" charset="0"/>
                <a:cs typeface="Source Sans Pro Light" charset="0"/>
              </a:rPr>
              <a:t>®. Without written permission from IS2T S.A., copying or sending parts of the document or the entire document by any means to third parties is not permitted. Granted authorizations for using parts of the document or the entire document do not mean IS2T S.A. gives public full access rights.</a:t>
            </a:r>
          </a:p>
          <a:p>
            <a:pPr algn="ctr">
              <a:spcBef>
                <a:spcPts val="0"/>
              </a:spcBef>
              <a:spcAft>
                <a:spcPts val="600"/>
              </a:spcAft>
            </a:pPr>
            <a:r>
              <a:rPr lang="en-US" sz="1400" b="0" i="0" spc="0" dirty="0">
                <a:ln>
                  <a:noFill/>
                </a:ln>
                <a:solidFill>
                  <a:schemeClr val="tx2"/>
                </a:solidFill>
                <a:latin typeface="Source Sans Pro Light" charset="0"/>
                <a:ea typeface="Source Sans Pro Light" charset="0"/>
                <a:cs typeface="Source Sans Pro Light" charset="0"/>
              </a:rPr>
              <a:t>The information contained herein is not warranted to be error-free.</a:t>
            </a:r>
          </a:p>
          <a:p>
            <a:pPr algn="ctr">
              <a:spcBef>
                <a:spcPts val="0"/>
              </a:spcBef>
              <a:spcAft>
                <a:spcPts val="600"/>
              </a:spcAft>
            </a:pPr>
            <a:r>
              <a:rPr lang="en-US" sz="1400" b="0" i="0" spc="0" dirty="0">
                <a:ln>
                  <a:noFill/>
                </a:ln>
                <a:solidFill>
                  <a:schemeClr val="tx2"/>
                </a:solidFill>
                <a:latin typeface="Source Sans Pro Light" charset="0"/>
                <a:ea typeface="Source Sans Pro Light" charset="0"/>
                <a:cs typeface="Source Sans Pro Light" charset="0"/>
              </a:rPr>
              <a:t>IS2T® and </a:t>
            </a:r>
            <a:r>
              <a:rPr lang="en-US" sz="1400" b="0" i="0" spc="0" dirty="0" err="1">
                <a:ln>
                  <a:noFill/>
                </a:ln>
                <a:solidFill>
                  <a:schemeClr val="tx2"/>
                </a:solidFill>
                <a:latin typeface="Source Sans Pro Light" charset="0"/>
                <a:ea typeface="Source Sans Pro Light" charset="0"/>
                <a:cs typeface="Source Sans Pro Light" charset="0"/>
              </a:rPr>
              <a:t>MicroEJ</a:t>
            </a:r>
            <a:r>
              <a:rPr lang="en-US" sz="1400" b="0" i="0" spc="0" dirty="0">
                <a:ln>
                  <a:noFill/>
                </a:ln>
                <a:solidFill>
                  <a:schemeClr val="tx2"/>
                </a:solidFill>
                <a:latin typeface="Source Sans Pro Light" charset="0"/>
                <a:ea typeface="Source Sans Pro Light" charset="0"/>
                <a:cs typeface="Source Sans Pro Light" charset="0"/>
              </a:rPr>
              <a:t>® and all relative logos are trademarks or registered trademarks of IS2T S.A. in France and other Countries.</a:t>
            </a:r>
          </a:p>
          <a:p>
            <a:pPr algn="ctr">
              <a:spcBef>
                <a:spcPts val="0"/>
              </a:spcBef>
              <a:spcAft>
                <a:spcPts val="600"/>
              </a:spcAft>
            </a:pPr>
            <a:r>
              <a:rPr lang="en-US" sz="1400" b="0" i="0" spc="0" dirty="0">
                <a:ln>
                  <a:noFill/>
                </a:ln>
                <a:solidFill>
                  <a:schemeClr val="tx2"/>
                </a:solidFill>
                <a:latin typeface="Source Sans Pro Light" charset="0"/>
                <a:ea typeface="Source Sans Pro Light" charset="0"/>
                <a:cs typeface="Source Sans Pro Light" charset="0"/>
              </a:rPr>
              <a:t>Java™ is Sun Microsystems’ trademark for a technology for developing application software and deploying it in cross-platform, networked environments. When it is used in this site without adding the “™” symbol, it includes implementations of the technology by companies other than Sun. Java™, all Java-based marks and all related logos are trademarks or registered trademarks of Sun Microsystems </a:t>
            </a:r>
            <a:r>
              <a:rPr lang="en-US" sz="1400" b="0" i="0" spc="0" dirty="0" err="1">
                <a:ln>
                  <a:noFill/>
                </a:ln>
                <a:solidFill>
                  <a:schemeClr val="tx2"/>
                </a:solidFill>
                <a:latin typeface="Source Sans Pro Light" charset="0"/>
                <a:ea typeface="Source Sans Pro Light" charset="0"/>
                <a:cs typeface="Source Sans Pro Light" charset="0"/>
              </a:rPr>
              <a:t>Inc</a:t>
            </a:r>
            <a:r>
              <a:rPr lang="en-US" sz="1400" b="0" i="0" spc="0" dirty="0">
                <a:ln>
                  <a:noFill/>
                </a:ln>
                <a:solidFill>
                  <a:schemeClr val="tx2"/>
                </a:solidFill>
                <a:latin typeface="Source Sans Pro Light" charset="0"/>
                <a:ea typeface="Source Sans Pro Light" charset="0"/>
                <a:cs typeface="Source Sans Pro Light" charset="0"/>
              </a:rPr>
              <a:t>, in the United States and other Countries.</a:t>
            </a:r>
          </a:p>
          <a:p>
            <a:pPr algn="ctr">
              <a:spcBef>
                <a:spcPts val="0"/>
              </a:spcBef>
              <a:spcAft>
                <a:spcPts val="600"/>
              </a:spcAft>
            </a:pPr>
            <a:r>
              <a:rPr lang="en-US" sz="1400" b="0" i="0" spc="0" dirty="0">
                <a:ln>
                  <a:noFill/>
                </a:ln>
                <a:solidFill>
                  <a:schemeClr val="tx2"/>
                </a:solidFill>
                <a:latin typeface="Source Sans Pro Light" charset="0"/>
                <a:ea typeface="Source Sans Pro Light" charset="0"/>
                <a:cs typeface="Source Sans Pro Light" charset="0"/>
              </a:rPr>
              <a:t>Other trademarks are proprietary of their respective owners.</a:t>
            </a:r>
          </a:p>
        </p:txBody>
      </p:sp>
      <p:cxnSp>
        <p:nvCxnSpPr>
          <p:cNvPr id="11" name="Straight Connector 10"/>
          <p:cNvCxnSpPr/>
          <p:nvPr/>
        </p:nvCxnSpPr>
        <p:spPr>
          <a:xfrm>
            <a:off x="5663952" y="2132856"/>
            <a:ext cx="864096"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hf hdr="0" ftr="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Legal - Disclaimer &amp; confidentiality">
    <p:spTree>
      <p:nvGrpSpPr>
        <p:cNvPr id="1" name=""/>
        <p:cNvGrpSpPr/>
        <p:nvPr/>
      </p:nvGrpSpPr>
      <p:grpSpPr>
        <a:xfrm>
          <a:off x="0" y="0"/>
          <a:ext cx="0" cy="0"/>
          <a:chOff x="0" y="0"/>
          <a:chExt cx="0" cy="0"/>
        </a:xfrm>
      </p:grpSpPr>
      <p:sp>
        <p:nvSpPr>
          <p:cNvPr id="6" name="Rectangle 5"/>
          <p:cNvSpPr/>
          <p:nvPr/>
        </p:nvSpPr>
        <p:spPr>
          <a:xfrm>
            <a:off x="1031082" y="1556791"/>
            <a:ext cx="10129837" cy="461665"/>
          </a:xfrm>
          <a:prstGeom prst="rect">
            <a:avLst/>
          </a:prstGeom>
        </p:spPr>
        <p:txBody>
          <a:bodyPr wrap="square">
            <a:spAutoFit/>
          </a:bodyPr>
          <a:lstStyle/>
          <a:p>
            <a:pPr algn="ctr"/>
            <a:r>
              <a:rPr lang="fr-FR" sz="2400" dirty="0"/>
              <a:t>DISCLAIMER &amp; CONFIDENTIALITY</a:t>
            </a:r>
            <a:endParaRPr lang="en-US" sz="2400" dirty="0"/>
          </a:p>
        </p:txBody>
      </p:sp>
      <p:sp>
        <p:nvSpPr>
          <p:cNvPr id="12" name="TextBox 11"/>
          <p:cNvSpPr txBox="1"/>
          <p:nvPr/>
        </p:nvSpPr>
        <p:spPr>
          <a:xfrm>
            <a:off x="1031082" y="2479536"/>
            <a:ext cx="10129837" cy="2677656"/>
          </a:xfrm>
          <a:prstGeom prst="rect">
            <a:avLst/>
          </a:prstGeom>
          <a:noFill/>
        </p:spPr>
        <p:txBody>
          <a:bodyPr vert="horz" wrap="square" lIns="0" tIns="0" rIns="0" bIns="0" numCol="1" spcCol="288000" rtlCol="0" anchor="t" anchorCtr="0">
            <a:spAutoFit/>
          </a:bodyPr>
          <a:lstStyle/>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All rights reserved. Information, technical data and tutorials contained in this document are confidential and proprietary under copyright Law of Industrial Smart Software Technology (IS2T S.A.) operating under the brand name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Without written permission from IS2T S.A., copying or sending parts of the document or the entire document by any means to third parties is not permitted. Granted authorizations for using parts of the document or the entire document do not mean IS2T S.A. gives public full access rights.</a:t>
            </a: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The information contained herein is not warranted to be error-free.</a:t>
            </a: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IS2T® and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and all relative logos are trademarks or registered trademarks of IS2T S.A. in France and other Countries.</a:t>
            </a: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Java™ is Sun Microsystems’ trademark for a technology for developing application software and deploying it in cross-platform, networked environments. When it is used in this site without adding the “™” symbol, it includes implementations of the technology by companies other than Sun. Java™, all Java-based marks and all related logos are trademarks or registered trademarks of Sun Microsystems </a:t>
            </a:r>
            <a:r>
              <a:rPr lang="en-US" sz="1400" b="0" i="0" kern="1200" spc="0" dirty="0" err="1">
                <a:ln>
                  <a:noFill/>
                </a:ln>
                <a:solidFill>
                  <a:schemeClr val="tx2"/>
                </a:solidFill>
                <a:latin typeface="Source Sans Pro Light" charset="0"/>
                <a:ea typeface="Source Sans Pro Light" charset="0"/>
                <a:cs typeface="Source Sans Pro Light" charset="0"/>
              </a:rPr>
              <a:t>Inc</a:t>
            </a:r>
            <a:r>
              <a:rPr lang="en-US" sz="1400" b="0" i="0" kern="1200" spc="0" dirty="0">
                <a:ln>
                  <a:noFill/>
                </a:ln>
                <a:solidFill>
                  <a:schemeClr val="tx2"/>
                </a:solidFill>
                <a:latin typeface="Source Sans Pro Light" charset="0"/>
                <a:ea typeface="Source Sans Pro Light" charset="0"/>
                <a:cs typeface="Source Sans Pro Light" charset="0"/>
              </a:rPr>
              <a:t>, in the United States and other Countries.</a:t>
            </a: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Other trademarks are proprietary of their respective owners.</a:t>
            </a:r>
          </a:p>
        </p:txBody>
      </p:sp>
      <p:cxnSp>
        <p:nvCxnSpPr>
          <p:cNvPr id="15" name="Straight Connector 14"/>
          <p:cNvCxnSpPr/>
          <p:nvPr/>
        </p:nvCxnSpPr>
        <p:spPr>
          <a:xfrm>
            <a:off x="5663952" y="2132856"/>
            <a:ext cx="864096"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hf hdr="0" ftr="0"/>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cSld name="END Slider">
    <p:spTree>
      <p:nvGrpSpPr>
        <p:cNvPr id="1" name=""/>
        <p:cNvGrpSpPr/>
        <p:nvPr/>
      </p:nvGrpSpPr>
      <p:grpSpPr>
        <a:xfrm>
          <a:off x="0" y="0"/>
          <a:ext cx="0" cy="0"/>
          <a:chOff x="0" y="0"/>
          <a:chExt cx="0" cy="0"/>
        </a:xfrm>
      </p:grpSpPr>
      <p:sp>
        <p:nvSpPr>
          <p:cNvPr id="5" name="Rectangle 1"/>
          <p:cNvSpPr/>
          <p:nvPr/>
        </p:nvSpPr>
        <p:spPr>
          <a:xfrm rot="1800000">
            <a:off x="4954333" y="-1094769"/>
            <a:ext cx="8109376" cy="10728642"/>
          </a:xfrm>
          <a:custGeom>
            <a:avLst/>
            <a:gdLst>
              <a:gd name="connsiteX0" fmla="*/ 0 w 4673328"/>
              <a:gd name="connsiteY0" fmla="*/ 0 h 12601313"/>
              <a:gd name="connsiteX1" fmla="*/ 4673328 w 4673328"/>
              <a:gd name="connsiteY1" fmla="*/ 0 h 12601313"/>
              <a:gd name="connsiteX2" fmla="*/ 4673328 w 4673328"/>
              <a:gd name="connsiteY2" fmla="*/ 12601313 h 12601313"/>
              <a:gd name="connsiteX3" fmla="*/ 0 w 4673328"/>
              <a:gd name="connsiteY3" fmla="*/ 12601313 h 12601313"/>
              <a:gd name="connsiteX4" fmla="*/ 0 w 4673328"/>
              <a:gd name="connsiteY4" fmla="*/ 0 h 12601313"/>
              <a:gd name="connsiteX0" fmla="*/ 0 w 4682599"/>
              <a:gd name="connsiteY0" fmla="*/ 0 h 12601313"/>
              <a:gd name="connsiteX1" fmla="*/ 4673328 w 4682599"/>
              <a:gd name="connsiteY1" fmla="*/ 0 h 12601313"/>
              <a:gd name="connsiteX2" fmla="*/ 4682599 w 4682599"/>
              <a:gd name="connsiteY2" fmla="*/ 9540063 h 12601313"/>
              <a:gd name="connsiteX3" fmla="*/ 0 w 4682599"/>
              <a:gd name="connsiteY3" fmla="*/ 12601313 h 12601313"/>
              <a:gd name="connsiteX4" fmla="*/ 0 w 4682599"/>
              <a:gd name="connsiteY4" fmla="*/ 0 h 12601313"/>
              <a:gd name="connsiteX0" fmla="*/ 5974 w 4688573"/>
              <a:gd name="connsiteY0" fmla="*/ 0 h 12239273"/>
              <a:gd name="connsiteX1" fmla="*/ 4679302 w 4688573"/>
              <a:gd name="connsiteY1" fmla="*/ 0 h 12239273"/>
              <a:gd name="connsiteX2" fmla="*/ 4688573 w 4688573"/>
              <a:gd name="connsiteY2" fmla="*/ 9540063 h 12239273"/>
              <a:gd name="connsiteX3" fmla="*/ 0 w 4688573"/>
              <a:gd name="connsiteY3" fmla="*/ 12239273 h 12239273"/>
              <a:gd name="connsiteX4" fmla="*/ 5974 w 4688573"/>
              <a:gd name="connsiteY4" fmla="*/ 0 h 12239273"/>
              <a:gd name="connsiteX0" fmla="*/ 5974 w 4688573"/>
              <a:gd name="connsiteY0" fmla="*/ 0 h 12239273"/>
              <a:gd name="connsiteX1" fmla="*/ 4676822 w 4688573"/>
              <a:gd name="connsiteY1" fmla="*/ 1402474 h 12239273"/>
              <a:gd name="connsiteX2" fmla="*/ 4688573 w 4688573"/>
              <a:gd name="connsiteY2" fmla="*/ 9540063 h 12239273"/>
              <a:gd name="connsiteX3" fmla="*/ 0 w 4688573"/>
              <a:gd name="connsiteY3" fmla="*/ 12239273 h 12239273"/>
              <a:gd name="connsiteX4" fmla="*/ 5974 w 4688573"/>
              <a:gd name="connsiteY4" fmla="*/ 0 h 12239273"/>
              <a:gd name="connsiteX0" fmla="*/ 650 w 4688647"/>
              <a:gd name="connsiteY0" fmla="*/ 2773313 h 10836799"/>
              <a:gd name="connsiteX1" fmla="*/ 4676896 w 4688647"/>
              <a:gd name="connsiteY1" fmla="*/ 0 h 10836799"/>
              <a:gd name="connsiteX2" fmla="*/ 4688647 w 4688647"/>
              <a:gd name="connsiteY2" fmla="*/ 8137589 h 10836799"/>
              <a:gd name="connsiteX3" fmla="*/ 74 w 4688647"/>
              <a:gd name="connsiteY3" fmla="*/ 10836799 h 10836799"/>
              <a:gd name="connsiteX4" fmla="*/ 650 w 4688647"/>
              <a:gd name="connsiteY4" fmla="*/ 2773313 h 10836799"/>
              <a:gd name="connsiteX0" fmla="*/ 650 w 4688647"/>
              <a:gd name="connsiteY0" fmla="*/ 2740720 h 10804206"/>
              <a:gd name="connsiteX1" fmla="*/ 4662974 w 4688647"/>
              <a:gd name="connsiteY1" fmla="*/ 0 h 10804206"/>
              <a:gd name="connsiteX2" fmla="*/ 4688647 w 4688647"/>
              <a:gd name="connsiteY2" fmla="*/ 8104996 h 10804206"/>
              <a:gd name="connsiteX3" fmla="*/ 74 w 4688647"/>
              <a:gd name="connsiteY3" fmla="*/ 10804206 h 10804206"/>
              <a:gd name="connsiteX4" fmla="*/ 650 w 4688647"/>
              <a:gd name="connsiteY4" fmla="*/ 2740720 h 10804206"/>
              <a:gd name="connsiteX0" fmla="*/ 650 w 4688647"/>
              <a:gd name="connsiteY0" fmla="*/ 2414351 h 10477837"/>
              <a:gd name="connsiteX1" fmla="*/ 4622225 w 4688647"/>
              <a:gd name="connsiteY1" fmla="*/ 0 h 10477837"/>
              <a:gd name="connsiteX2" fmla="*/ 4688647 w 4688647"/>
              <a:gd name="connsiteY2" fmla="*/ 7778627 h 10477837"/>
              <a:gd name="connsiteX3" fmla="*/ 74 w 4688647"/>
              <a:gd name="connsiteY3" fmla="*/ 10477837 h 10477837"/>
              <a:gd name="connsiteX4" fmla="*/ 650 w 4688647"/>
              <a:gd name="connsiteY4" fmla="*/ 2414351 h 10477837"/>
              <a:gd name="connsiteX0" fmla="*/ 650 w 4688647"/>
              <a:gd name="connsiteY0" fmla="*/ 2665156 h 10728642"/>
              <a:gd name="connsiteX1" fmla="*/ 4673861 w 4688647"/>
              <a:gd name="connsiteY1" fmla="*/ 0 h 10728642"/>
              <a:gd name="connsiteX2" fmla="*/ 4688647 w 4688647"/>
              <a:gd name="connsiteY2" fmla="*/ 8029432 h 10728642"/>
              <a:gd name="connsiteX3" fmla="*/ 74 w 4688647"/>
              <a:gd name="connsiteY3" fmla="*/ 10728642 h 10728642"/>
              <a:gd name="connsiteX4" fmla="*/ 650 w 4688647"/>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09376" h="10728642">
                <a:moveTo>
                  <a:pt x="650" y="2665156"/>
                </a:moveTo>
                <a:lnTo>
                  <a:pt x="4673861" y="0"/>
                </a:lnTo>
                <a:cubicBezTo>
                  <a:pt x="5668654" y="1793772"/>
                  <a:pt x="7081028" y="4183207"/>
                  <a:pt x="8109376" y="6035100"/>
                </a:cubicBezTo>
                <a:lnTo>
                  <a:pt x="74" y="10728642"/>
                </a:lnTo>
                <a:cubicBezTo>
                  <a:pt x="2065" y="6648884"/>
                  <a:pt x="-1341" y="6744914"/>
                  <a:pt x="650" y="2665156"/>
                </a:cubicBezTo>
                <a:close/>
              </a:path>
            </a:pathLst>
          </a:cu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31493" y="3140968"/>
            <a:ext cx="3155056" cy="1012772"/>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1083" y="2187326"/>
            <a:ext cx="3663604" cy="3657510"/>
          </a:xfrm>
          <a:prstGeom prst="rect">
            <a:avLst/>
          </a:prstGeom>
        </p:spPr>
      </p:pic>
      <p:sp>
        <p:nvSpPr>
          <p:cNvPr id="8" name="Title 51"/>
          <p:cNvSpPr txBox="1">
            <a:spLocks/>
          </p:cNvSpPr>
          <p:nvPr/>
        </p:nvSpPr>
        <p:spPr>
          <a:xfrm>
            <a:off x="623392" y="836712"/>
            <a:ext cx="7018635" cy="1008112"/>
          </a:xfrm>
          <a:prstGeom prst="rect">
            <a:avLst/>
          </a:prstGeom>
        </p:spPr>
        <p:txBody>
          <a:bodyPr/>
          <a:lstStyle>
            <a:lvl1pPr algn="l" defTabSz="914286" rtl="0" eaLnBrk="1" latinLnBrk="0" hangingPunct="1">
              <a:spcBef>
                <a:spcPct val="0"/>
              </a:spcBef>
              <a:buNone/>
              <a:defRPr sz="3600" b="0" i="0" kern="1200" cap="small" baseline="0">
                <a:solidFill>
                  <a:schemeClr val="tx1"/>
                </a:solidFill>
                <a:latin typeface="+mj-lt"/>
                <a:ea typeface="Calibri Light" charset="0"/>
                <a:cs typeface="Calibri Light" charset="0"/>
              </a:defRPr>
            </a:lvl1pPr>
          </a:lstStyle>
          <a:p>
            <a:r>
              <a:rPr lang="en-US" sz="8000" b="0" i="1" spc="600" dirty="0">
                <a:latin typeface="Source Sans Pro ExtraLight" charset="0"/>
                <a:ea typeface="Source Sans Pro ExtraLight" charset="0"/>
                <a:cs typeface="Source Sans Pro ExtraLight" charset="0"/>
              </a:rPr>
              <a:t>Thank you </a:t>
            </a:r>
          </a:p>
        </p:txBody>
      </p:sp>
      <p:sp>
        <p:nvSpPr>
          <p:cNvPr id="9" name="Rectangle 8"/>
          <p:cNvSpPr/>
          <p:nvPr/>
        </p:nvSpPr>
        <p:spPr>
          <a:xfrm>
            <a:off x="2495600" y="1988839"/>
            <a:ext cx="2698175" cy="369332"/>
          </a:xfrm>
          <a:prstGeom prst="rect">
            <a:avLst/>
          </a:prstGeom>
        </p:spPr>
        <p:txBody>
          <a:bodyPr wrap="none">
            <a:spAutoFit/>
          </a:bodyPr>
          <a:lstStyle/>
          <a:p>
            <a:r>
              <a:rPr lang="en-US" b="0" i="1" spc="300" dirty="0">
                <a:latin typeface="Source Sans Pro Light" charset="0"/>
                <a:ea typeface="Source Sans Pro Light" charset="0"/>
                <a:cs typeface="Source Sans Pro Light" charset="0"/>
              </a:rPr>
              <a:t>for your attention !</a:t>
            </a:r>
          </a:p>
        </p:txBody>
      </p:sp>
    </p:spTree>
  </p:cSld>
  <p:clrMapOvr>
    <a:masterClrMapping/>
  </p:clrMapOvr>
  <p:hf hdr="0" ftr="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Graphic Chapter / Title_subtitle">
    <p:spTree>
      <p:nvGrpSpPr>
        <p:cNvPr id="1" name=""/>
        <p:cNvGrpSpPr/>
        <p:nvPr/>
      </p:nvGrpSpPr>
      <p:grpSpPr>
        <a:xfrm>
          <a:off x="0" y="0"/>
          <a:ext cx="0" cy="0"/>
          <a:chOff x="0" y="0"/>
          <a:chExt cx="0" cy="0"/>
        </a:xfrm>
      </p:grpSpPr>
      <p:cxnSp>
        <p:nvCxnSpPr>
          <p:cNvPr id="20" name="Straight Connector 19"/>
          <p:cNvCxnSpPr/>
          <p:nvPr/>
        </p:nvCxnSpPr>
        <p:spPr>
          <a:xfrm flipH="1">
            <a:off x="5663952" y="3552512"/>
            <a:ext cx="45359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1" name="Title 1"/>
          <p:cNvSpPr>
            <a:spLocks noGrp="1"/>
          </p:cNvSpPr>
          <p:nvPr>
            <p:ph type="ctrTitle" hasCustomPrompt="1"/>
          </p:nvPr>
        </p:nvSpPr>
        <p:spPr>
          <a:xfrm>
            <a:off x="3560644" y="644525"/>
            <a:ext cx="7120056" cy="2726186"/>
          </a:xfrm>
          <a:prstGeom prst="rect">
            <a:avLst/>
          </a:prstGeom>
        </p:spPr>
        <p:txBody>
          <a:bodyPr lIns="0" tIns="0" rIns="0" bIns="0" anchor="b" anchorCtr="0">
            <a:noAutofit/>
          </a:bodyPr>
          <a:lstStyle>
            <a:lvl1pPr algn="l">
              <a:defRPr sz="4000" b="1" i="0" cap="none" baseline="0">
                <a:solidFill>
                  <a:schemeClr val="accent1"/>
                </a:solidFill>
                <a:latin typeface="Source Sans Pro Black" charset="0"/>
                <a:ea typeface="Source Sans Pro Black" charset="0"/>
                <a:cs typeface="Source Sans Pro Black" charset="0"/>
              </a:defRPr>
            </a:lvl1pPr>
          </a:lstStyle>
          <a:p>
            <a:r>
              <a:rPr lang="en-US" dirty="0"/>
              <a:t>Click to edit master title style</a:t>
            </a:r>
          </a:p>
        </p:txBody>
      </p:sp>
      <p:sp>
        <p:nvSpPr>
          <p:cNvPr id="27" name="Text Placeholder 6"/>
          <p:cNvSpPr>
            <a:spLocks noGrp="1"/>
          </p:cNvSpPr>
          <p:nvPr>
            <p:ph type="body" sz="quarter" idx="10" hasCustomPrompt="1"/>
          </p:nvPr>
        </p:nvSpPr>
        <p:spPr>
          <a:xfrm>
            <a:off x="3560643" y="3645024"/>
            <a:ext cx="4119681" cy="2398589"/>
          </a:xfrm>
          <a:prstGeom prst="rect">
            <a:avLst/>
          </a:prstGeom>
        </p:spPr>
        <p:txBody>
          <a:bodyPr lIns="0" tIns="0" rIns="0" bIns="0"/>
          <a:lstStyle>
            <a:lvl1pPr>
              <a:defRPr sz="2600"/>
            </a:lvl1pPr>
          </a:lstStyle>
          <a:p>
            <a:pPr lvl="0"/>
            <a:r>
              <a:rPr lang="en-US" dirty="0"/>
              <a:t>Click to edit Intro text styles</a:t>
            </a:r>
          </a:p>
        </p:txBody>
      </p:sp>
      <p:cxnSp>
        <p:nvCxnSpPr>
          <p:cNvPr id="28" name="Straight Connector 27"/>
          <p:cNvCxnSpPr/>
          <p:nvPr/>
        </p:nvCxnSpPr>
        <p:spPr>
          <a:xfrm flipH="1">
            <a:off x="3555867" y="3552512"/>
            <a:ext cx="379893"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8" name="Picture Placeholder 13"/>
          <p:cNvSpPr>
            <a:spLocks noGrp="1"/>
          </p:cNvSpPr>
          <p:nvPr>
            <p:ph type="pic" sz="quarter" idx="11"/>
          </p:nvPr>
        </p:nvSpPr>
        <p:spPr>
          <a:xfrm>
            <a:off x="37827" y="-8164"/>
            <a:ext cx="3971634" cy="6871855"/>
          </a:xfrm>
          <a:custGeom>
            <a:avLst/>
            <a:gdLst>
              <a:gd name="connsiteX0" fmla="*/ 0 w 4057359"/>
              <a:gd name="connsiteY0" fmla="*/ 0 h 6858000"/>
              <a:gd name="connsiteX1" fmla="*/ 4057359 w 4057359"/>
              <a:gd name="connsiteY1" fmla="*/ 0 h 6858000"/>
              <a:gd name="connsiteX2" fmla="*/ 4057359 w 4057359"/>
              <a:gd name="connsiteY2" fmla="*/ 6858000 h 6858000"/>
              <a:gd name="connsiteX3" fmla="*/ 0 w 4057359"/>
              <a:gd name="connsiteY3" fmla="*/ 6858000 h 6858000"/>
              <a:gd name="connsiteX4" fmla="*/ 0 w 4057359"/>
              <a:gd name="connsiteY4" fmla="*/ 0 h 6858000"/>
              <a:gd name="connsiteX0" fmla="*/ 29731 w 4087090"/>
              <a:gd name="connsiteY0" fmla="*/ 0 h 6871855"/>
              <a:gd name="connsiteX1" fmla="*/ 4087090 w 4087090"/>
              <a:gd name="connsiteY1" fmla="*/ 0 h 6871855"/>
              <a:gd name="connsiteX2" fmla="*/ 0 w 4087090"/>
              <a:gd name="connsiteY2" fmla="*/ 6871855 h 6871855"/>
              <a:gd name="connsiteX3" fmla="*/ 29731 w 4087090"/>
              <a:gd name="connsiteY3" fmla="*/ 6858000 h 6871855"/>
              <a:gd name="connsiteX4" fmla="*/ 29731 w 4087090"/>
              <a:gd name="connsiteY4" fmla="*/ 0 h 6871855"/>
              <a:gd name="connsiteX0" fmla="*/ 0 w 4057359"/>
              <a:gd name="connsiteY0" fmla="*/ 0 h 6941252"/>
              <a:gd name="connsiteX1" fmla="*/ 4057359 w 4057359"/>
              <a:gd name="connsiteY1" fmla="*/ 0 h 6941252"/>
              <a:gd name="connsiteX2" fmla="*/ 27419 w 4057359"/>
              <a:gd name="connsiteY2" fmla="*/ 6941252 h 6941252"/>
              <a:gd name="connsiteX3" fmla="*/ 0 w 4057359"/>
              <a:gd name="connsiteY3" fmla="*/ 6858000 h 6941252"/>
              <a:gd name="connsiteX4" fmla="*/ 0 w 4057359"/>
              <a:gd name="connsiteY4" fmla="*/ 0 h 6941252"/>
              <a:gd name="connsiteX0" fmla="*/ 0 w 4057359"/>
              <a:gd name="connsiteY0" fmla="*/ 0 h 6863691"/>
              <a:gd name="connsiteX1" fmla="*/ 4057359 w 4057359"/>
              <a:gd name="connsiteY1" fmla="*/ 0 h 6863691"/>
              <a:gd name="connsiteX2" fmla="*/ 2926 w 4057359"/>
              <a:gd name="connsiteY2" fmla="*/ 6863691 h 6863691"/>
              <a:gd name="connsiteX3" fmla="*/ 0 w 4057359"/>
              <a:gd name="connsiteY3" fmla="*/ 6858000 h 6863691"/>
              <a:gd name="connsiteX4" fmla="*/ 0 w 4057359"/>
              <a:gd name="connsiteY4" fmla="*/ 0 h 6863691"/>
              <a:gd name="connsiteX0" fmla="*/ 0 w 3971634"/>
              <a:gd name="connsiteY0" fmla="*/ 8164 h 6871855"/>
              <a:gd name="connsiteX1" fmla="*/ 3971634 w 3971634"/>
              <a:gd name="connsiteY1" fmla="*/ 0 h 6871855"/>
              <a:gd name="connsiteX2" fmla="*/ 2926 w 3971634"/>
              <a:gd name="connsiteY2" fmla="*/ 6871855 h 6871855"/>
              <a:gd name="connsiteX3" fmla="*/ 0 w 3971634"/>
              <a:gd name="connsiteY3" fmla="*/ 6866164 h 6871855"/>
              <a:gd name="connsiteX4" fmla="*/ 0 w 3971634"/>
              <a:gd name="connsiteY4" fmla="*/ 8164 h 68718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71634" h="6871855">
                <a:moveTo>
                  <a:pt x="0" y="8164"/>
                </a:moveTo>
                <a:lnTo>
                  <a:pt x="3971634" y="0"/>
                </a:lnTo>
                <a:lnTo>
                  <a:pt x="2926" y="6871855"/>
                </a:lnTo>
                <a:lnTo>
                  <a:pt x="0" y="6866164"/>
                </a:lnTo>
                <a:lnTo>
                  <a:pt x="0" y="8164"/>
                </a:lnTo>
                <a:close/>
              </a:path>
            </a:pathLst>
          </a:custGeom>
          <a:solidFill>
            <a:schemeClr val="accent1"/>
          </a:solidFill>
        </p:spPr>
        <p:txBody>
          <a:bodyPr/>
          <a:lstStyle/>
          <a:p>
            <a:r>
              <a:rPr lang="en-US"/>
              <a:t>Drag picture to placeholder or click icon to add</a:t>
            </a:r>
          </a:p>
        </p:txBody>
      </p:sp>
    </p:spTree>
  </p:cSld>
  <p:clrMapOvr>
    <a:masterClrMapping/>
  </p:clrMapOvr>
  <p:hf hdr="0" ftr="0"/>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userDrawn="1">
  <p:cSld name="---">
    <p:spTree>
      <p:nvGrpSpPr>
        <p:cNvPr id="1" name=""/>
        <p:cNvGrpSpPr/>
        <p:nvPr/>
      </p:nvGrpSpPr>
      <p:grpSpPr>
        <a:xfrm>
          <a:off x="0" y="0"/>
          <a:ext cx="0" cy="0"/>
          <a:chOff x="0" y="0"/>
          <a:chExt cx="0" cy="0"/>
        </a:xfrm>
      </p:grpSpPr>
    </p:spTree>
    <p:extLst>
      <p:ext uri="{BB962C8B-B14F-4D97-AF65-F5344CB8AC3E}">
        <p14:creationId xmlns:p14="http://schemas.microsoft.com/office/powerpoint/2010/main" val="23070634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47844813"/>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Red Chapter / Title_Subtitle_Number">
    <p:spTree>
      <p:nvGrpSpPr>
        <p:cNvPr id="1" name=""/>
        <p:cNvGrpSpPr/>
        <p:nvPr/>
      </p:nvGrpSpPr>
      <p:grpSpPr>
        <a:xfrm>
          <a:off x="0" y="0"/>
          <a:ext cx="0" cy="0"/>
          <a:chOff x="0" y="0"/>
          <a:chExt cx="0" cy="0"/>
        </a:xfrm>
      </p:grpSpPr>
      <p:sp>
        <p:nvSpPr>
          <p:cNvPr id="14" name="Picture Placeholder 13"/>
          <p:cNvSpPr>
            <a:spLocks noGrp="1"/>
          </p:cNvSpPr>
          <p:nvPr>
            <p:ph type="pic" sz="quarter" idx="11"/>
          </p:nvPr>
        </p:nvSpPr>
        <p:spPr>
          <a:xfrm>
            <a:off x="37827" y="-8164"/>
            <a:ext cx="3971634" cy="6871855"/>
          </a:xfrm>
          <a:custGeom>
            <a:avLst/>
            <a:gdLst>
              <a:gd name="connsiteX0" fmla="*/ 0 w 4057359"/>
              <a:gd name="connsiteY0" fmla="*/ 0 h 6858000"/>
              <a:gd name="connsiteX1" fmla="*/ 4057359 w 4057359"/>
              <a:gd name="connsiteY1" fmla="*/ 0 h 6858000"/>
              <a:gd name="connsiteX2" fmla="*/ 4057359 w 4057359"/>
              <a:gd name="connsiteY2" fmla="*/ 6858000 h 6858000"/>
              <a:gd name="connsiteX3" fmla="*/ 0 w 4057359"/>
              <a:gd name="connsiteY3" fmla="*/ 6858000 h 6858000"/>
              <a:gd name="connsiteX4" fmla="*/ 0 w 4057359"/>
              <a:gd name="connsiteY4" fmla="*/ 0 h 6858000"/>
              <a:gd name="connsiteX0" fmla="*/ 29731 w 4087090"/>
              <a:gd name="connsiteY0" fmla="*/ 0 h 6871855"/>
              <a:gd name="connsiteX1" fmla="*/ 4087090 w 4087090"/>
              <a:gd name="connsiteY1" fmla="*/ 0 h 6871855"/>
              <a:gd name="connsiteX2" fmla="*/ 0 w 4087090"/>
              <a:gd name="connsiteY2" fmla="*/ 6871855 h 6871855"/>
              <a:gd name="connsiteX3" fmla="*/ 29731 w 4087090"/>
              <a:gd name="connsiteY3" fmla="*/ 6858000 h 6871855"/>
              <a:gd name="connsiteX4" fmla="*/ 29731 w 4087090"/>
              <a:gd name="connsiteY4" fmla="*/ 0 h 6871855"/>
              <a:gd name="connsiteX0" fmla="*/ 0 w 4057359"/>
              <a:gd name="connsiteY0" fmla="*/ 0 h 6941252"/>
              <a:gd name="connsiteX1" fmla="*/ 4057359 w 4057359"/>
              <a:gd name="connsiteY1" fmla="*/ 0 h 6941252"/>
              <a:gd name="connsiteX2" fmla="*/ 27419 w 4057359"/>
              <a:gd name="connsiteY2" fmla="*/ 6941252 h 6941252"/>
              <a:gd name="connsiteX3" fmla="*/ 0 w 4057359"/>
              <a:gd name="connsiteY3" fmla="*/ 6858000 h 6941252"/>
              <a:gd name="connsiteX4" fmla="*/ 0 w 4057359"/>
              <a:gd name="connsiteY4" fmla="*/ 0 h 6941252"/>
              <a:gd name="connsiteX0" fmla="*/ 0 w 4057359"/>
              <a:gd name="connsiteY0" fmla="*/ 0 h 6863691"/>
              <a:gd name="connsiteX1" fmla="*/ 4057359 w 4057359"/>
              <a:gd name="connsiteY1" fmla="*/ 0 h 6863691"/>
              <a:gd name="connsiteX2" fmla="*/ 2926 w 4057359"/>
              <a:gd name="connsiteY2" fmla="*/ 6863691 h 6863691"/>
              <a:gd name="connsiteX3" fmla="*/ 0 w 4057359"/>
              <a:gd name="connsiteY3" fmla="*/ 6858000 h 6863691"/>
              <a:gd name="connsiteX4" fmla="*/ 0 w 4057359"/>
              <a:gd name="connsiteY4" fmla="*/ 0 h 6863691"/>
              <a:gd name="connsiteX0" fmla="*/ 0 w 3971634"/>
              <a:gd name="connsiteY0" fmla="*/ 8164 h 6871855"/>
              <a:gd name="connsiteX1" fmla="*/ 3971634 w 3971634"/>
              <a:gd name="connsiteY1" fmla="*/ 0 h 6871855"/>
              <a:gd name="connsiteX2" fmla="*/ 2926 w 3971634"/>
              <a:gd name="connsiteY2" fmla="*/ 6871855 h 6871855"/>
              <a:gd name="connsiteX3" fmla="*/ 0 w 3971634"/>
              <a:gd name="connsiteY3" fmla="*/ 6866164 h 6871855"/>
              <a:gd name="connsiteX4" fmla="*/ 0 w 3971634"/>
              <a:gd name="connsiteY4" fmla="*/ 8164 h 68718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71634" h="6871855">
                <a:moveTo>
                  <a:pt x="0" y="8164"/>
                </a:moveTo>
                <a:lnTo>
                  <a:pt x="3971634" y="0"/>
                </a:lnTo>
                <a:lnTo>
                  <a:pt x="2926" y="6871855"/>
                </a:lnTo>
                <a:lnTo>
                  <a:pt x="0" y="6866164"/>
                </a:lnTo>
                <a:lnTo>
                  <a:pt x="0" y="8164"/>
                </a:lnTo>
                <a:close/>
              </a:path>
            </a:pathLst>
          </a:custGeom>
          <a:solidFill>
            <a:schemeClr val="accent1"/>
          </a:solidFill>
        </p:spPr>
        <p:txBody>
          <a:bodyPr/>
          <a:lstStyle/>
          <a:p>
            <a:r>
              <a:rPr lang="en-US"/>
              <a:t>Drag picture to placeholder or click icon to add</a:t>
            </a:r>
          </a:p>
        </p:txBody>
      </p:sp>
      <p:cxnSp>
        <p:nvCxnSpPr>
          <p:cNvPr id="20" name="Straight Connector 19"/>
          <p:cNvCxnSpPr/>
          <p:nvPr/>
        </p:nvCxnSpPr>
        <p:spPr>
          <a:xfrm flipH="1">
            <a:off x="5663952" y="3552512"/>
            <a:ext cx="45359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5" name="Text Placeholder 4"/>
          <p:cNvSpPr>
            <a:spLocks noGrp="1"/>
          </p:cNvSpPr>
          <p:nvPr>
            <p:ph type="body" sz="quarter" idx="12" hasCustomPrompt="1"/>
          </p:nvPr>
        </p:nvSpPr>
        <p:spPr>
          <a:xfrm>
            <a:off x="9182100" y="3645024"/>
            <a:ext cx="2602532" cy="2029941"/>
          </a:xfrm>
          <a:prstGeom prst="rect">
            <a:avLst/>
          </a:prstGeom>
        </p:spPr>
        <p:txBody>
          <a:bodyPr vert="horz" anchor="b" anchorCtr="0"/>
          <a:lstStyle>
            <a:lvl1pPr algn="r">
              <a:spcBef>
                <a:spcPts val="0"/>
              </a:spcBef>
              <a:spcAft>
                <a:spcPts val="0"/>
              </a:spcAft>
              <a:defRPr sz="17000"/>
            </a:lvl1pPr>
            <a:lvl2pPr algn="just">
              <a:defRPr sz="17000"/>
            </a:lvl2pPr>
            <a:lvl3pPr algn="just">
              <a:defRPr sz="17000"/>
            </a:lvl3pPr>
            <a:lvl4pPr algn="just">
              <a:defRPr sz="17000"/>
            </a:lvl4pPr>
            <a:lvl5pPr algn="just">
              <a:defRPr sz="17000"/>
            </a:lvl5pPr>
          </a:lstStyle>
          <a:p>
            <a:pPr lvl="0"/>
            <a:r>
              <a:rPr lang="en-US" dirty="0"/>
              <a:t>N°</a:t>
            </a:r>
          </a:p>
        </p:txBody>
      </p:sp>
      <p:sp>
        <p:nvSpPr>
          <p:cNvPr id="8" name="Title 1"/>
          <p:cNvSpPr>
            <a:spLocks noGrp="1"/>
          </p:cNvSpPr>
          <p:nvPr>
            <p:ph type="ctrTitle" hasCustomPrompt="1"/>
          </p:nvPr>
        </p:nvSpPr>
        <p:spPr>
          <a:xfrm>
            <a:off x="3560644" y="644525"/>
            <a:ext cx="7120056" cy="2726186"/>
          </a:xfrm>
          <a:prstGeom prst="rect">
            <a:avLst/>
          </a:prstGeom>
        </p:spPr>
        <p:txBody>
          <a:bodyPr lIns="0" tIns="0" rIns="0" bIns="0" anchor="b" anchorCtr="0">
            <a:noAutofit/>
          </a:bodyPr>
          <a:lstStyle>
            <a:lvl1pPr algn="l">
              <a:defRPr sz="4000" b="1" i="0" cap="none" baseline="0">
                <a:solidFill>
                  <a:schemeClr val="accent1"/>
                </a:solidFill>
                <a:latin typeface="Source Sans Pro Black" charset="0"/>
                <a:ea typeface="Source Sans Pro Black" charset="0"/>
                <a:cs typeface="Source Sans Pro Black" charset="0"/>
              </a:defRPr>
            </a:lvl1pPr>
          </a:lstStyle>
          <a:p>
            <a:r>
              <a:rPr lang="en-US" dirty="0"/>
              <a:t>Click to edit master title style</a:t>
            </a:r>
          </a:p>
        </p:txBody>
      </p:sp>
      <p:sp>
        <p:nvSpPr>
          <p:cNvPr id="9" name="Text Placeholder 6"/>
          <p:cNvSpPr>
            <a:spLocks noGrp="1"/>
          </p:cNvSpPr>
          <p:nvPr>
            <p:ph type="body" sz="quarter" idx="10" hasCustomPrompt="1"/>
          </p:nvPr>
        </p:nvSpPr>
        <p:spPr>
          <a:xfrm>
            <a:off x="3560643" y="3645024"/>
            <a:ext cx="4119681" cy="2398589"/>
          </a:xfrm>
          <a:prstGeom prst="rect">
            <a:avLst/>
          </a:prstGeom>
        </p:spPr>
        <p:txBody>
          <a:bodyPr lIns="0" tIns="0" rIns="0" bIns="0"/>
          <a:lstStyle>
            <a:lvl1pPr>
              <a:defRPr sz="2600"/>
            </a:lvl1pPr>
          </a:lstStyle>
          <a:p>
            <a:pPr lvl="0"/>
            <a:r>
              <a:rPr lang="en-US" dirty="0"/>
              <a:t>Click to edit Intro text styles</a:t>
            </a:r>
          </a:p>
        </p:txBody>
      </p:sp>
      <p:cxnSp>
        <p:nvCxnSpPr>
          <p:cNvPr id="10" name="Straight Connector 9"/>
          <p:cNvCxnSpPr/>
          <p:nvPr/>
        </p:nvCxnSpPr>
        <p:spPr>
          <a:xfrm flipH="1">
            <a:off x="3555867" y="3552512"/>
            <a:ext cx="379893"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hdr="0" ftr="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Red SubChapter / Title ">
    <p:spTree>
      <p:nvGrpSpPr>
        <p:cNvPr id="1" name=""/>
        <p:cNvGrpSpPr/>
        <p:nvPr/>
      </p:nvGrpSpPr>
      <p:grpSpPr>
        <a:xfrm>
          <a:off x="0" y="0"/>
          <a:ext cx="0" cy="0"/>
          <a:chOff x="0" y="0"/>
          <a:chExt cx="0" cy="0"/>
        </a:xfrm>
      </p:grpSpPr>
      <p:sp>
        <p:nvSpPr>
          <p:cNvPr id="15" name="Rectangle 14"/>
          <p:cNvSpPr/>
          <p:nvPr/>
        </p:nvSpPr>
        <p:spPr>
          <a:xfrm>
            <a:off x="0" y="0"/>
            <a:ext cx="12192000" cy="6858000"/>
          </a:xfrm>
          <a:prstGeom prst="rect">
            <a:avLst/>
          </a:pr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Picture 2" descr="C:\Users\cmorineau\Marketing-Private\Marcom\Graphics\Artwork_Corp\Logos\Logo-microej-grey-h50.png"/>
          <p:cNvPicPr>
            <a:picLocks noChangeAspect="1" noChangeArrowheads="1"/>
          </p:cNvPicPr>
          <p:nvPr/>
        </p:nvPicPr>
        <p:blipFill>
          <a:blip r:embed="rId2" cstate="print">
            <a:biLevel thresh="25000"/>
            <a:extLst>
              <a:ext uri="{28A0092B-C50C-407E-A947-70E740481C1C}">
                <a14:useLocalDpi xmlns:a14="http://schemas.microsoft.com/office/drawing/2010/main" val="0"/>
              </a:ext>
            </a:extLst>
          </a:blip>
          <a:srcRect/>
          <a:stretch>
            <a:fillRect/>
          </a:stretch>
        </p:blipFill>
        <p:spPr bwMode="auto">
          <a:xfrm>
            <a:off x="11056039" y="454456"/>
            <a:ext cx="576064" cy="107175"/>
          </a:xfrm>
          <a:prstGeom prst="rect">
            <a:avLst/>
          </a:prstGeom>
          <a:noFill/>
          <a:extLst>
            <a:ext uri="{909E8E84-426E-40DD-AFC4-6F175D3DCCD1}">
              <a14:hiddenFill xmlns:a14="http://schemas.microsoft.com/office/drawing/2010/main">
                <a:solidFill>
                  <a:srgbClr val="FFFFFF"/>
                </a:solidFill>
              </a14:hiddenFill>
            </a:ext>
          </a:extLst>
        </p:spPr>
      </p:pic>
      <p:cxnSp>
        <p:nvCxnSpPr>
          <p:cNvPr id="19" name="Straight Connector 18"/>
          <p:cNvCxnSpPr/>
          <p:nvPr/>
        </p:nvCxnSpPr>
        <p:spPr>
          <a:xfrm>
            <a:off x="1657350" y="3429000"/>
            <a:ext cx="9023349"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0" name="Title 1"/>
          <p:cNvSpPr>
            <a:spLocks noGrp="1"/>
          </p:cNvSpPr>
          <p:nvPr>
            <p:ph type="ctrTitle" hasCustomPrompt="1"/>
          </p:nvPr>
        </p:nvSpPr>
        <p:spPr>
          <a:xfrm>
            <a:off x="1657350" y="1772816"/>
            <a:ext cx="9023349" cy="1512168"/>
          </a:xfrm>
          <a:prstGeom prst="rect">
            <a:avLst/>
          </a:prstGeom>
        </p:spPr>
        <p:txBody>
          <a:bodyPr lIns="0" tIns="0" rIns="0" bIns="0" anchor="b" anchorCtr="1">
            <a:noAutofit/>
          </a:bodyPr>
          <a:lstStyle>
            <a:lvl1pPr algn="ctr">
              <a:defRPr sz="3000" b="1" i="0" cap="all" baseline="0">
                <a:solidFill>
                  <a:schemeClr val="bg1"/>
                </a:solidFill>
                <a:latin typeface="Source Sans Pro Black" charset="0"/>
                <a:ea typeface="Source Sans Pro Black" charset="0"/>
                <a:cs typeface="Source Sans Pro Black" charset="0"/>
              </a:defRPr>
            </a:lvl1pPr>
          </a:lstStyle>
          <a:p>
            <a:r>
              <a:rPr lang="en-US" dirty="0"/>
              <a:t>Click to edit master title style</a:t>
            </a:r>
          </a:p>
        </p:txBody>
      </p:sp>
    </p:spTree>
  </p:cSld>
  <p:clrMapOvr>
    <a:masterClrMapping/>
  </p:clrMapOvr>
  <p:hf hdr="0" ftr="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cxnSp>
        <p:nvCxnSpPr>
          <p:cNvPr id="8" name="Straight Connector 7"/>
          <p:cNvCxnSpPr/>
          <p:nvPr/>
        </p:nvCxnSpPr>
        <p:spPr>
          <a:xfrm>
            <a:off x="550863" y="1566197"/>
            <a:ext cx="1012983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9" name="Title Placeholder 1"/>
          <p:cNvSpPr>
            <a:spLocks noGrp="1"/>
          </p:cNvSpPr>
          <p:nvPr>
            <p:ph type="title" hasCustomPrompt="1"/>
          </p:nvPr>
        </p:nvSpPr>
        <p:spPr>
          <a:xfrm>
            <a:off x="550863" y="644525"/>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cSld>
  <p:clrMapOvr>
    <a:masterClrMapping/>
  </p:clrMapOvr>
  <p:hf hdr="0" ftr="0"/>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1 Column / Title_Content">
    <p:spTree>
      <p:nvGrpSpPr>
        <p:cNvPr id="1" name=""/>
        <p:cNvGrpSpPr/>
        <p:nvPr/>
      </p:nvGrpSpPr>
      <p:grpSpPr>
        <a:xfrm>
          <a:off x="0" y="0"/>
          <a:ext cx="0" cy="0"/>
          <a:chOff x="0" y="0"/>
          <a:chExt cx="0" cy="0"/>
        </a:xfrm>
      </p:grpSpPr>
      <p:sp>
        <p:nvSpPr>
          <p:cNvPr id="7" name="Title Placeholder 1"/>
          <p:cNvSpPr>
            <a:spLocks noGrp="1"/>
          </p:cNvSpPr>
          <p:nvPr>
            <p:ph type="title" hasCustomPrompt="1"/>
          </p:nvPr>
        </p:nvSpPr>
        <p:spPr>
          <a:xfrm>
            <a:off x="550863" y="644525"/>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
        <p:nvSpPr>
          <p:cNvPr id="11" name="Content Placeholder 3"/>
          <p:cNvSpPr>
            <a:spLocks noGrp="1"/>
          </p:cNvSpPr>
          <p:nvPr>
            <p:ph sz="half" idx="2" hasCustomPrompt="1"/>
          </p:nvPr>
        </p:nvSpPr>
        <p:spPr>
          <a:xfrm>
            <a:off x="550862" y="1710203"/>
            <a:ext cx="10129837" cy="4333409"/>
          </a:xfrm>
          <a:prstGeom prst="rect">
            <a:avLst/>
          </a:prstGeom>
        </p:spPr>
        <p:txBody>
          <a:bodyPr lIns="90000">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cxnSp>
        <p:nvCxnSpPr>
          <p:cNvPr id="9" name="Straight Connector 8"/>
          <p:cNvCxnSpPr/>
          <p:nvPr/>
        </p:nvCxnSpPr>
        <p:spPr>
          <a:xfrm>
            <a:off x="550863" y="1566197"/>
            <a:ext cx="1012983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hdr="0" ftr="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1 Column / Title_Subtitle_Content">
    <p:spTree>
      <p:nvGrpSpPr>
        <p:cNvPr id="1" name=""/>
        <p:cNvGrpSpPr/>
        <p:nvPr/>
      </p:nvGrpSpPr>
      <p:grpSpPr>
        <a:xfrm>
          <a:off x="0" y="0"/>
          <a:ext cx="0" cy="0"/>
          <a:chOff x="0" y="0"/>
          <a:chExt cx="0" cy="0"/>
        </a:xfrm>
      </p:grpSpPr>
      <p:sp>
        <p:nvSpPr>
          <p:cNvPr id="4" name="Text Placeholder 2"/>
          <p:cNvSpPr>
            <a:spLocks noGrp="1"/>
          </p:cNvSpPr>
          <p:nvPr>
            <p:ph type="body" idx="1" hasCustomPrompt="1"/>
          </p:nvPr>
        </p:nvSpPr>
        <p:spPr>
          <a:xfrm>
            <a:off x="550861" y="1710206"/>
            <a:ext cx="10129838" cy="432049"/>
          </a:xfrm>
          <a:prstGeom prst="rect">
            <a:avLst/>
          </a:prstGeom>
        </p:spPr>
        <p:txBody>
          <a:bodyPr lIns="0" tIns="0" rIns="0" bIns="0" anchor="t" anchorCtr="0">
            <a:noAutofit/>
          </a:bodyPr>
          <a:lstStyle>
            <a:lvl1pPr marL="0" indent="0">
              <a:lnSpc>
                <a:spcPts val="2000"/>
              </a:lnSpc>
              <a:buNone/>
              <a:defRPr sz="14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5" name="Content Placeholder 3"/>
          <p:cNvSpPr>
            <a:spLocks noGrp="1"/>
          </p:cNvSpPr>
          <p:nvPr>
            <p:ph sz="half" idx="11" hasCustomPrompt="1"/>
          </p:nvPr>
        </p:nvSpPr>
        <p:spPr>
          <a:xfrm>
            <a:off x="550863" y="2286263"/>
            <a:ext cx="10129836" cy="3757349"/>
          </a:xfrm>
          <a:prstGeom prst="rect">
            <a:avLst/>
          </a:prstGeom>
        </p:spPr>
        <p:txBody>
          <a:bodyPr lIns="90000">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9" name="Title Placeholder 1"/>
          <p:cNvSpPr>
            <a:spLocks noGrp="1"/>
          </p:cNvSpPr>
          <p:nvPr>
            <p:ph type="title" hasCustomPrompt="1"/>
          </p:nvPr>
        </p:nvSpPr>
        <p:spPr>
          <a:xfrm>
            <a:off x="550863" y="644525"/>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10" name="Straight Connector 9"/>
          <p:cNvCxnSpPr/>
          <p:nvPr/>
        </p:nvCxnSpPr>
        <p:spPr>
          <a:xfrm>
            <a:off x="550863" y="1566197"/>
            <a:ext cx="1012983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hdr="0" ftr="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1 Columns / Title_Content+picture">
    <p:spTree>
      <p:nvGrpSpPr>
        <p:cNvPr id="1" name=""/>
        <p:cNvGrpSpPr/>
        <p:nvPr/>
      </p:nvGrpSpPr>
      <p:grpSpPr>
        <a:xfrm>
          <a:off x="0" y="0"/>
          <a:ext cx="0" cy="0"/>
          <a:chOff x="0" y="0"/>
          <a:chExt cx="0" cy="0"/>
        </a:xfrm>
      </p:grpSpPr>
      <p:sp>
        <p:nvSpPr>
          <p:cNvPr id="6" name="Content Placeholder 3"/>
          <p:cNvSpPr>
            <a:spLocks noGrp="1"/>
          </p:cNvSpPr>
          <p:nvPr>
            <p:ph sz="half" idx="11" hasCustomPrompt="1"/>
          </p:nvPr>
        </p:nvSpPr>
        <p:spPr>
          <a:xfrm>
            <a:off x="550863" y="1710203"/>
            <a:ext cx="4999583" cy="4333409"/>
          </a:xfrm>
          <a:prstGeom prst="rect">
            <a:avLst/>
          </a:prstGeom>
        </p:spPr>
        <p:txBody>
          <a:bodyPr lIns="90000">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8" name="Content Placeholder 3"/>
          <p:cNvSpPr>
            <a:spLocks noGrp="1"/>
          </p:cNvSpPr>
          <p:nvPr>
            <p:ph sz="half" idx="12" hasCustomPrompt="1"/>
          </p:nvPr>
        </p:nvSpPr>
        <p:spPr>
          <a:xfrm>
            <a:off x="5681117" y="1710203"/>
            <a:ext cx="4999583" cy="4333409"/>
          </a:xfrm>
          <a:prstGeom prst="rect">
            <a:avLst/>
          </a:prstGeom>
        </p:spPr>
        <p:txBody>
          <a:bodyPr lIns="90000">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13" name="Title Placeholder 1"/>
          <p:cNvSpPr>
            <a:spLocks noGrp="1"/>
          </p:cNvSpPr>
          <p:nvPr>
            <p:ph type="title" hasCustomPrompt="1"/>
          </p:nvPr>
        </p:nvSpPr>
        <p:spPr>
          <a:xfrm>
            <a:off x="550863" y="644525"/>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14" name="Straight Connector 13"/>
          <p:cNvCxnSpPr/>
          <p:nvPr/>
        </p:nvCxnSpPr>
        <p:spPr>
          <a:xfrm>
            <a:off x="550863" y="1566197"/>
            <a:ext cx="1012983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hdr="0" ftr="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2 Columns / Title_Content">
    <p:spTree>
      <p:nvGrpSpPr>
        <p:cNvPr id="1" name=""/>
        <p:cNvGrpSpPr/>
        <p:nvPr/>
      </p:nvGrpSpPr>
      <p:grpSpPr>
        <a:xfrm>
          <a:off x="0" y="0"/>
          <a:ext cx="0" cy="0"/>
          <a:chOff x="0" y="0"/>
          <a:chExt cx="0" cy="0"/>
        </a:xfrm>
      </p:grpSpPr>
      <p:sp>
        <p:nvSpPr>
          <p:cNvPr id="7" name="Content Placeholder 3"/>
          <p:cNvSpPr>
            <a:spLocks noGrp="1"/>
          </p:cNvSpPr>
          <p:nvPr>
            <p:ph sz="half" idx="11" hasCustomPrompt="1"/>
          </p:nvPr>
        </p:nvSpPr>
        <p:spPr>
          <a:xfrm>
            <a:off x="550863" y="1700808"/>
            <a:ext cx="10129837" cy="4333409"/>
          </a:xfrm>
          <a:prstGeom prst="rect">
            <a:avLst/>
          </a:prstGeom>
        </p:spPr>
        <p:txBody>
          <a:bodyPr lIns="90000" numCol="2">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11" name="Title Placeholder 1"/>
          <p:cNvSpPr>
            <a:spLocks noGrp="1"/>
          </p:cNvSpPr>
          <p:nvPr>
            <p:ph type="title" hasCustomPrompt="1"/>
          </p:nvPr>
        </p:nvSpPr>
        <p:spPr>
          <a:xfrm>
            <a:off x="550863" y="644525"/>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12" name="Straight Connector 11"/>
          <p:cNvCxnSpPr/>
          <p:nvPr/>
        </p:nvCxnSpPr>
        <p:spPr>
          <a:xfrm>
            <a:off x="550863" y="1566197"/>
            <a:ext cx="1012983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hdr="0" ftr="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4" name="Slide Number Placeholder 5">
            <a:extLst>
              <a:ext uri="{FF2B5EF4-FFF2-40B4-BE49-F238E27FC236}">
                <a16:creationId xmlns:a16="http://schemas.microsoft.com/office/drawing/2014/main" id="{D6A5EA0A-9DA9-564F-8F7D-CF263DB84C39}"/>
              </a:ext>
            </a:extLst>
          </p:cNvPr>
          <p:cNvSpPr txBox="1">
            <a:spLocks/>
          </p:cNvSpPr>
          <p:nvPr/>
        </p:nvSpPr>
        <p:spPr>
          <a:xfrm>
            <a:off x="11164442" y="6188198"/>
            <a:ext cx="536325" cy="365125"/>
          </a:xfrm>
          <a:prstGeom prst="rect">
            <a:avLst/>
          </a:prstGeom>
        </p:spPr>
        <p:txBody>
          <a:bodyPr vert="horz" lIns="91440" tIns="45720" rIns="91440" bIns="45720" rtlCol="0" anchor="ctr"/>
          <a:lstStyle>
            <a:defPPr>
              <a:defRPr lang="en-US"/>
            </a:defPPr>
            <a:lvl1pPr marL="0" algn="r" defTabSz="914377" rtl="0" eaLnBrk="1" latinLnBrk="0" hangingPunct="1">
              <a:defRPr sz="900" b="1" kern="1200">
                <a:solidFill>
                  <a:schemeClr val="tx1"/>
                </a:solidFill>
                <a:latin typeface="Lekton" panose="02000000000000000000" pitchFamily="2" charset="77"/>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fld id="{31963AA3-9EF4-BA4C-A53C-84A8AE0CCD3D}" type="slidenum">
              <a:rPr lang="en-US" smtClean="0">
                <a:latin typeface="Source Sans Pro" charset="0"/>
                <a:ea typeface="Source Sans Pro" charset="0"/>
                <a:cs typeface="Source Sans Pro" charset="0"/>
              </a:rPr>
              <a:pPr/>
              <a:t>‹#›</a:t>
            </a:fld>
            <a:endParaRPr lang="en-US" dirty="0">
              <a:latin typeface="Source Sans Pro" charset="0"/>
              <a:ea typeface="Source Sans Pro" charset="0"/>
              <a:cs typeface="Source Sans Pro" charset="0"/>
            </a:endParaRPr>
          </a:p>
        </p:txBody>
      </p:sp>
      <p:pic>
        <p:nvPicPr>
          <p:cNvPr id="16" name="Picture 15"/>
          <p:cNvPicPr>
            <a:picLocks noChangeAspect="1"/>
          </p:cNvPicPr>
          <p:nvPr/>
        </p:nvPicPr>
        <p:blipFill>
          <a:blip r:embed="rId23" cstate="print">
            <a:extLst>
              <a:ext uri="{28A0092B-C50C-407E-A947-70E740481C1C}">
                <a14:useLocalDpi xmlns:a14="http://schemas.microsoft.com/office/drawing/2010/main" val="0"/>
              </a:ext>
            </a:extLst>
          </a:blip>
          <a:stretch>
            <a:fillRect/>
          </a:stretch>
        </p:blipFill>
        <p:spPr>
          <a:xfrm>
            <a:off x="10835395" y="476672"/>
            <a:ext cx="845230" cy="212365"/>
          </a:xfrm>
          <a:prstGeom prst="rect">
            <a:avLst/>
          </a:prstGeom>
        </p:spPr>
      </p:pic>
      <p:cxnSp>
        <p:nvCxnSpPr>
          <p:cNvPr id="21" name="Straight Connector 20">
            <a:extLst>
              <a:ext uri="{FF2B5EF4-FFF2-40B4-BE49-F238E27FC236}">
                <a16:creationId xmlns:a16="http://schemas.microsoft.com/office/drawing/2014/main" id="{F4443C96-B82D-F449-A71B-02134B6BB207}"/>
              </a:ext>
            </a:extLst>
          </p:cNvPr>
          <p:cNvCxnSpPr>
            <a:cxnSpLocks/>
          </p:cNvCxnSpPr>
          <p:nvPr/>
        </p:nvCxnSpPr>
        <p:spPr>
          <a:xfrm>
            <a:off x="10835395" y="6216650"/>
            <a:ext cx="789466"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0" y="0"/>
            <a:ext cx="4571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63829539"/>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 id="2147483708" r:id="rId18"/>
    <p:sldLayoutId id="2147483709" r:id="rId19"/>
    <p:sldLayoutId id="2147483728" r:id="rId20"/>
    <p:sldLayoutId id="2147483730" r:id="rId21"/>
  </p:sldLayoutIdLst>
  <p:hf hdr="0" ftr="0"/>
  <p:txStyles>
    <p:titleStyle>
      <a:lvl1pPr algn="l" defTabSz="914286" rtl="0" eaLnBrk="1" latinLnBrk="0" hangingPunct="1">
        <a:spcBef>
          <a:spcPct val="0"/>
        </a:spcBef>
        <a:buNone/>
        <a:defRPr sz="3600" b="0" i="0" kern="1200" cap="small" baseline="0">
          <a:solidFill>
            <a:schemeClr val="tx1"/>
          </a:solidFill>
          <a:latin typeface="Source Sans Pro" charset="0"/>
          <a:ea typeface="Source Sans Pro" charset="0"/>
          <a:cs typeface="Source Sans Pro" charset="0"/>
        </a:defRPr>
      </a:lvl1pPr>
    </p:titleStyle>
    <p:bodyStyle>
      <a:lvl1pPr marL="0" indent="0" algn="l" defTabSz="914286" rtl="0" eaLnBrk="1" latinLnBrk="0" hangingPunct="1">
        <a:spcBef>
          <a:spcPct val="20000"/>
        </a:spcBef>
        <a:spcAft>
          <a:spcPts val="400"/>
        </a:spcAft>
        <a:buFontTx/>
        <a:buNone/>
        <a:defRPr sz="2400" b="0" i="0" kern="1200">
          <a:solidFill>
            <a:schemeClr val="tx2"/>
          </a:solidFill>
          <a:effectLst/>
          <a:latin typeface="Source Sans Pro Light" charset="0"/>
          <a:ea typeface="Source Sans Pro Light" charset="0"/>
          <a:cs typeface="Source Sans Pro Light" charset="0"/>
        </a:defRPr>
      </a:lvl1pPr>
      <a:lvl2pPr marL="742857" indent="-285717" algn="l" defTabSz="914286" rtl="0" eaLnBrk="1" latinLnBrk="0" hangingPunct="1">
        <a:spcBef>
          <a:spcPct val="20000"/>
        </a:spcBef>
        <a:spcAft>
          <a:spcPts val="400"/>
        </a:spcAft>
        <a:buFont typeface="Courier New" charset="0"/>
        <a:buChar char="o"/>
        <a:defRPr sz="2200" b="0" i="0" kern="1200">
          <a:solidFill>
            <a:schemeClr val="tx2"/>
          </a:solidFill>
          <a:latin typeface="Source Sans Pro Light" charset="0"/>
          <a:ea typeface="Source Sans Pro Light" charset="0"/>
          <a:cs typeface="Source Sans Pro Light" charset="0"/>
        </a:defRPr>
      </a:lvl2pPr>
      <a:lvl3pPr marL="1142858" indent="-228573" algn="l" defTabSz="914286" rtl="0" eaLnBrk="1" latinLnBrk="0" hangingPunct="1">
        <a:spcBef>
          <a:spcPct val="20000"/>
        </a:spcBef>
        <a:spcAft>
          <a:spcPts val="400"/>
        </a:spcAft>
        <a:buFont typeface="Arial" panose="020B0604020202020204" pitchFamily="34" charset="0"/>
        <a:buChar char="•"/>
        <a:defRPr sz="2000" b="0" i="0" kern="1200" baseline="0">
          <a:solidFill>
            <a:schemeClr val="tx2"/>
          </a:solidFill>
          <a:latin typeface="Source Sans Pro Light" charset="0"/>
          <a:ea typeface="Source Sans Pro Light" charset="0"/>
          <a:cs typeface="Source Sans Pro Light" charset="0"/>
        </a:defRPr>
      </a:lvl3pPr>
      <a:lvl4pPr marL="1371427" indent="0" algn="l" defTabSz="914286" rtl="0" eaLnBrk="1" latinLnBrk="0" hangingPunct="1">
        <a:spcBef>
          <a:spcPct val="20000"/>
        </a:spcBef>
        <a:spcAft>
          <a:spcPts val="400"/>
        </a:spcAft>
        <a:buFontTx/>
        <a:buNone/>
        <a:defRPr sz="1800" b="0" i="0" kern="1200" baseline="0">
          <a:solidFill>
            <a:schemeClr val="tx2"/>
          </a:solidFill>
          <a:latin typeface="Source Sans Pro Light" charset="0"/>
          <a:ea typeface="Source Sans Pro Light" charset="0"/>
          <a:cs typeface="Source Sans Pro Light" charset="0"/>
        </a:defRPr>
      </a:lvl4pPr>
      <a:lvl5pPr marL="1828570" marR="0" indent="0" algn="l" defTabSz="914286" rtl="0" eaLnBrk="1" fontAlgn="auto" latinLnBrk="0" hangingPunct="1">
        <a:lnSpc>
          <a:spcPct val="100000"/>
        </a:lnSpc>
        <a:spcBef>
          <a:spcPct val="20000"/>
        </a:spcBef>
        <a:spcAft>
          <a:spcPts val="400"/>
        </a:spcAft>
        <a:buClrTx/>
        <a:buSzTx/>
        <a:buFontTx/>
        <a:buNone/>
        <a:tabLst/>
        <a:defRPr sz="1600" b="0" i="0" kern="1200">
          <a:solidFill>
            <a:schemeClr val="tx2"/>
          </a:solidFill>
          <a:latin typeface="+mn-lt"/>
          <a:ea typeface="Calibri Regular" charset="0"/>
          <a:cs typeface="Calibri Regular" charset="0"/>
        </a:defRPr>
      </a:lvl5pPr>
      <a:lvl6pPr marL="2514286"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430"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573"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718"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286" rtl="0" eaLnBrk="1" latinLnBrk="0" hangingPunct="1">
        <a:defRPr sz="1800" kern="1200">
          <a:solidFill>
            <a:schemeClr val="tx1"/>
          </a:solidFill>
          <a:latin typeface="+mn-lt"/>
          <a:ea typeface="+mn-ea"/>
          <a:cs typeface="+mn-cs"/>
        </a:defRPr>
      </a:lvl1pPr>
      <a:lvl2pPr marL="457143" algn="l" defTabSz="914286" rtl="0" eaLnBrk="1" latinLnBrk="0" hangingPunct="1">
        <a:defRPr sz="1800" kern="1200">
          <a:solidFill>
            <a:schemeClr val="tx1"/>
          </a:solidFill>
          <a:latin typeface="+mn-lt"/>
          <a:ea typeface="+mn-ea"/>
          <a:cs typeface="+mn-cs"/>
        </a:defRPr>
      </a:lvl2pPr>
      <a:lvl3pPr marL="914286" algn="l" defTabSz="914286" rtl="0" eaLnBrk="1" latinLnBrk="0" hangingPunct="1">
        <a:defRPr sz="1800" kern="1200">
          <a:solidFill>
            <a:schemeClr val="tx1"/>
          </a:solidFill>
          <a:latin typeface="+mn-lt"/>
          <a:ea typeface="+mn-ea"/>
          <a:cs typeface="+mn-cs"/>
        </a:defRPr>
      </a:lvl3pPr>
      <a:lvl4pPr marL="1371430" algn="l" defTabSz="914286" rtl="0" eaLnBrk="1" latinLnBrk="0" hangingPunct="1">
        <a:defRPr sz="1800" kern="1200">
          <a:solidFill>
            <a:schemeClr val="tx1"/>
          </a:solidFill>
          <a:latin typeface="+mn-lt"/>
          <a:ea typeface="+mn-ea"/>
          <a:cs typeface="+mn-cs"/>
        </a:defRPr>
      </a:lvl4pPr>
      <a:lvl5pPr marL="1828573" algn="l" defTabSz="914286" rtl="0" eaLnBrk="1" latinLnBrk="0" hangingPunct="1">
        <a:defRPr sz="1800" kern="1200">
          <a:solidFill>
            <a:schemeClr val="tx1"/>
          </a:solidFill>
          <a:latin typeface="+mn-lt"/>
          <a:ea typeface="+mn-ea"/>
          <a:cs typeface="+mn-cs"/>
        </a:defRPr>
      </a:lvl5pPr>
      <a:lvl6pPr marL="2285718" algn="l" defTabSz="914286" rtl="0" eaLnBrk="1" latinLnBrk="0" hangingPunct="1">
        <a:defRPr sz="1800" kern="1200">
          <a:solidFill>
            <a:schemeClr val="tx1"/>
          </a:solidFill>
          <a:latin typeface="+mn-lt"/>
          <a:ea typeface="+mn-ea"/>
          <a:cs typeface="+mn-cs"/>
        </a:defRPr>
      </a:lvl6pPr>
      <a:lvl7pPr marL="2742858" algn="l" defTabSz="914286" rtl="0" eaLnBrk="1" latinLnBrk="0" hangingPunct="1">
        <a:defRPr sz="1800" kern="1200">
          <a:solidFill>
            <a:schemeClr val="tx1"/>
          </a:solidFill>
          <a:latin typeface="+mn-lt"/>
          <a:ea typeface="+mn-ea"/>
          <a:cs typeface="+mn-cs"/>
        </a:defRPr>
      </a:lvl7pPr>
      <a:lvl8pPr marL="3200000" algn="l" defTabSz="914286" rtl="0" eaLnBrk="1" latinLnBrk="0" hangingPunct="1">
        <a:defRPr sz="1800" kern="1200">
          <a:solidFill>
            <a:schemeClr val="tx1"/>
          </a:solidFill>
          <a:latin typeface="+mn-lt"/>
          <a:ea typeface="+mn-ea"/>
          <a:cs typeface="+mn-cs"/>
        </a:defRPr>
      </a:lvl8pPr>
      <a:lvl9pPr marL="3657143" algn="l" defTabSz="914286"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807">
          <p15:clr>
            <a:srgbClr val="F26B43"/>
          </p15:clr>
        </p15:guide>
        <p15:guide id="2" pos="7333">
          <p15:clr>
            <a:srgbClr val="F26B43"/>
          </p15:clr>
        </p15:guide>
        <p15:guide id="3" pos="347">
          <p15:clr>
            <a:srgbClr val="F26B43"/>
          </p15:clr>
        </p15:guide>
        <p15:guide id="4" orient="horz" pos="406">
          <p15:clr>
            <a:srgbClr val="F26B43"/>
          </p15:clr>
        </p15:guide>
        <p15:guide id="5" orient="horz" pos="3916">
          <p15:clr>
            <a:srgbClr val="F26B43"/>
          </p15:clr>
        </p15:guide>
        <p15:guide id="6" pos="6834">
          <p15:clr>
            <a:srgbClr val="F26B43"/>
          </p15:clr>
        </p15:guide>
        <p15:guide id="7" pos="6728">
          <p15:clr>
            <a:srgbClr val="F26B43"/>
          </p15:clr>
        </p15:guide>
        <p15:guide id="8" pos="1292">
          <p15:clr>
            <a:srgbClr val="F26B43"/>
          </p15:clr>
        </p15:guide>
        <p15:guide id="9" pos="1044">
          <p15:clr>
            <a:srgbClr val="F26B43"/>
          </p15:clr>
        </p15:guide>
        <p15:guide id="10" pos="1990">
          <p15:clr>
            <a:srgbClr val="F26B43"/>
          </p15:clr>
        </p15:guide>
        <p15:guide id="11" pos="2242">
          <p15:clr>
            <a:srgbClr val="F26B43"/>
          </p15:clr>
        </p15:guide>
        <p15:guide id="12" pos="2938">
          <p15:clr>
            <a:srgbClr val="F26B43"/>
          </p15:clr>
        </p15:guide>
        <p15:guide id="13" pos="3190">
          <p15:clr>
            <a:srgbClr val="F26B43"/>
          </p15:clr>
        </p15:guide>
        <p15:guide id="14" pos="4138">
          <p15:clr>
            <a:srgbClr val="F26B43"/>
          </p15:clr>
        </p15:guide>
        <p15:guide id="15" pos="3885">
          <p15:clr>
            <a:srgbClr val="F26B43"/>
          </p15:clr>
        </p15:guide>
        <p15:guide id="16" pos="4838">
          <p15:clr>
            <a:srgbClr val="F26B43"/>
          </p15:clr>
        </p15:guide>
        <p15:guide id="17" pos="5084">
          <p15:clr>
            <a:srgbClr val="F26B43"/>
          </p15:clr>
        </p15:guide>
        <p15:guide id="18" pos="5784">
          <p15:clr>
            <a:srgbClr val="F26B43"/>
          </p15:clr>
        </p15:guide>
        <p15:guide id="19" pos="6032">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720E2A31-5FD5-ED4B-B020-689CF27FF04D}"/>
              </a:ext>
            </a:extLst>
          </p:cNvPr>
          <p:cNvGrpSpPr/>
          <p:nvPr/>
        </p:nvGrpSpPr>
        <p:grpSpPr>
          <a:xfrm>
            <a:off x="1971071" y="1331794"/>
            <a:ext cx="6094754" cy="4803002"/>
            <a:chOff x="1971071" y="1331794"/>
            <a:chExt cx="6094754" cy="4803002"/>
          </a:xfrm>
        </p:grpSpPr>
        <p:sp>
          <p:nvSpPr>
            <p:cNvPr id="69" name="Rounded Rectangle 68">
              <a:extLst>
                <a:ext uri="{FF2B5EF4-FFF2-40B4-BE49-F238E27FC236}">
                  <a16:creationId xmlns:a16="http://schemas.microsoft.com/office/drawing/2014/main" id="{7EF95408-CCE5-5C43-A82E-B8DADE014A0B}"/>
                </a:ext>
              </a:extLst>
            </p:cNvPr>
            <p:cNvSpPr/>
            <p:nvPr/>
          </p:nvSpPr>
          <p:spPr>
            <a:xfrm>
              <a:off x="1971813" y="1331794"/>
              <a:ext cx="4017119" cy="468000"/>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FR" sz="1200">
                  <a:latin typeface="Source Sans Pro Light" panose="020B0403030403020204" pitchFamily="34" charset="0"/>
                  <a:ea typeface="Source Sans Pro Light" panose="020B0403030403020204" pitchFamily="34" charset="0"/>
                </a:rPr>
                <a:t>Application Code Source Project</a:t>
              </a:r>
            </a:p>
          </p:txBody>
        </p:sp>
        <p:sp>
          <p:nvSpPr>
            <p:cNvPr id="75" name="Rounded Rectangle 74">
              <a:extLst>
                <a:ext uri="{FF2B5EF4-FFF2-40B4-BE49-F238E27FC236}">
                  <a16:creationId xmlns:a16="http://schemas.microsoft.com/office/drawing/2014/main" id="{10336C71-ABA9-D445-9977-4AB170735818}"/>
                </a:ext>
              </a:extLst>
            </p:cNvPr>
            <p:cNvSpPr/>
            <p:nvPr/>
          </p:nvSpPr>
          <p:spPr>
            <a:xfrm>
              <a:off x="6126888" y="1331794"/>
              <a:ext cx="1938937" cy="1375054"/>
            </a:xfrm>
            <a:prstGeom prst="roundRect">
              <a:avLst>
                <a:gd name="adj" fmla="val 5626"/>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FR" sz="1200">
                  <a:latin typeface="Source Sans Pro Light" panose="020B0403030403020204" pitchFamily="34" charset="0"/>
                  <a:ea typeface="Source Sans Pro Light" panose="020B0403030403020204" pitchFamily="34" charset="0"/>
                </a:rPr>
                <a:t>Libraries </a:t>
              </a:r>
              <a:br>
                <a:rPr lang="en-FR" sz="1200">
                  <a:latin typeface="Source Sans Pro Light" panose="020B0403030403020204" pitchFamily="34" charset="0"/>
                  <a:ea typeface="Source Sans Pro Light" panose="020B0403030403020204" pitchFamily="34" charset="0"/>
                </a:rPr>
              </a:br>
              <a:r>
                <a:rPr lang="en-FR" sz="1200">
                  <a:latin typeface="Source Sans Pro Light" panose="020B0403030403020204" pitchFamily="34" charset="0"/>
                  <a:ea typeface="Source Sans Pro Light" panose="020B0403030403020204" pitchFamily="34" charset="0"/>
                </a:rPr>
                <a:t>&amp;</a:t>
              </a:r>
              <a:br>
                <a:rPr lang="en-FR" sz="1200">
                  <a:latin typeface="Source Sans Pro Light" panose="020B0403030403020204" pitchFamily="34" charset="0"/>
                  <a:ea typeface="Source Sans Pro Light" panose="020B0403030403020204" pitchFamily="34" charset="0"/>
                </a:rPr>
              </a:br>
              <a:r>
                <a:rPr lang="en-FR" sz="1200">
                  <a:latin typeface="Source Sans Pro Light" panose="020B0403030403020204" pitchFamily="34" charset="0"/>
                  <a:ea typeface="Source Sans Pro Light" panose="020B0403030403020204" pitchFamily="34" charset="0"/>
                </a:rPr>
                <a:t>Dependencies</a:t>
              </a:r>
              <a:br>
                <a:rPr lang="en-FR" sz="1200">
                  <a:latin typeface="Source Sans Pro Light" panose="020B0403030403020204" pitchFamily="34" charset="0"/>
                  <a:ea typeface="Source Sans Pro Light" panose="020B0403030403020204" pitchFamily="34" charset="0"/>
                </a:rPr>
              </a:br>
              <a:br>
                <a:rPr lang="en-FR" sz="1200">
                  <a:latin typeface="Source Sans Pro Light" panose="020B0403030403020204" pitchFamily="34" charset="0"/>
                  <a:ea typeface="Source Sans Pro Light" panose="020B0403030403020204" pitchFamily="34" charset="0"/>
                </a:rPr>
              </a:br>
              <a:r>
                <a:rPr lang="en-FR" sz="1000">
                  <a:latin typeface="Source Sans Pro Light" panose="020B0403030403020204" pitchFamily="34" charset="0"/>
                  <a:ea typeface="Source Sans Pro Light" panose="020B0403030403020204" pitchFamily="34" charset="0"/>
                </a:rPr>
                <a:t>(including Third Party code)</a:t>
              </a:r>
            </a:p>
          </p:txBody>
        </p:sp>
        <p:sp>
          <p:nvSpPr>
            <p:cNvPr id="76" name="Rounded Rectangle 75">
              <a:extLst>
                <a:ext uri="{FF2B5EF4-FFF2-40B4-BE49-F238E27FC236}">
                  <a16:creationId xmlns:a16="http://schemas.microsoft.com/office/drawing/2014/main" id="{67655167-FAC8-AE44-AFCC-BCDAA67C0566}"/>
                </a:ext>
              </a:extLst>
            </p:cNvPr>
            <p:cNvSpPr/>
            <p:nvPr/>
          </p:nvSpPr>
          <p:spPr>
            <a:xfrm>
              <a:off x="4049995" y="2246072"/>
              <a:ext cx="1938937" cy="468000"/>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FR" sz="1200">
                  <a:latin typeface="Source Sans Pro Light" panose="020B0403030403020204" pitchFamily="34" charset="0"/>
                  <a:ea typeface="Source Sans Pro Light" panose="020B0403030403020204" pitchFamily="34" charset="0"/>
                </a:rPr>
                <a:t>Java Compiler (JDT)</a:t>
              </a:r>
            </a:p>
          </p:txBody>
        </p:sp>
        <p:grpSp>
          <p:nvGrpSpPr>
            <p:cNvPr id="85" name="Group 84">
              <a:extLst>
                <a:ext uri="{FF2B5EF4-FFF2-40B4-BE49-F238E27FC236}">
                  <a16:creationId xmlns:a16="http://schemas.microsoft.com/office/drawing/2014/main" id="{C405F09D-2EFA-8B49-8147-4C79C219B4C3}"/>
                </a:ext>
              </a:extLst>
            </p:cNvPr>
            <p:cNvGrpSpPr/>
            <p:nvPr/>
          </p:nvGrpSpPr>
          <p:grpSpPr>
            <a:xfrm>
              <a:off x="1971071" y="3152790"/>
              <a:ext cx="6094754" cy="802949"/>
              <a:chOff x="-326297" y="3087823"/>
              <a:chExt cx="6094754" cy="802949"/>
            </a:xfrm>
          </p:grpSpPr>
          <p:sp>
            <p:nvSpPr>
              <p:cNvPr id="77" name="Rounded Rectangle 76">
                <a:extLst>
                  <a:ext uri="{FF2B5EF4-FFF2-40B4-BE49-F238E27FC236}">
                    <a16:creationId xmlns:a16="http://schemas.microsoft.com/office/drawing/2014/main" id="{C7337B04-2AE0-1141-BA5F-FE855BE97A69}"/>
                  </a:ext>
                </a:extLst>
              </p:cNvPr>
              <p:cNvSpPr/>
              <p:nvPr/>
            </p:nvSpPr>
            <p:spPr>
              <a:xfrm>
                <a:off x="-326297" y="3422772"/>
                <a:ext cx="6094754" cy="468000"/>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0" rtlCol="0" anchor="ctr"/>
              <a:lstStyle/>
              <a:p>
                <a:pPr algn="ctr"/>
                <a:br>
                  <a:rPr lang="en-FR" sz="1200">
                    <a:latin typeface="Source Sans Pro Light" panose="020B0403030403020204" pitchFamily="34" charset="0"/>
                    <a:ea typeface="Source Sans Pro Light" panose="020B0403030403020204" pitchFamily="34" charset="0"/>
                  </a:rPr>
                </a:br>
                <a:r>
                  <a:rPr lang="en-FR" sz="1200">
                    <a:latin typeface="Source Sans Pro Light" panose="020B0403030403020204" pitchFamily="34" charset="0"/>
                    <a:ea typeface="Source Sans Pro Light" panose="020B0403030403020204" pitchFamily="34" charset="0"/>
                  </a:rPr>
                  <a:t>SOAR</a:t>
                </a:r>
              </a:p>
            </p:txBody>
          </p:sp>
          <p:sp>
            <p:nvSpPr>
              <p:cNvPr id="78" name="Rounded Rectangle 77">
                <a:extLst>
                  <a:ext uri="{FF2B5EF4-FFF2-40B4-BE49-F238E27FC236}">
                    <a16:creationId xmlns:a16="http://schemas.microsoft.com/office/drawing/2014/main" id="{92A85FC9-458D-D543-AEF5-69D4BFFB716E}"/>
                  </a:ext>
                </a:extLst>
              </p:cNvPr>
              <p:cNvSpPr/>
              <p:nvPr/>
            </p:nvSpPr>
            <p:spPr>
              <a:xfrm>
                <a:off x="5272" y="3087823"/>
                <a:ext cx="5561904" cy="468000"/>
              </a:xfrm>
              <a:prstGeom prst="round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FR" sz="1200">
                    <a:latin typeface="Source Sans Pro Light" panose="020B0403030403020204" pitchFamily="34" charset="0"/>
                    <a:ea typeface="Source Sans Pro Light" panose="020B0403030403020204" pitchFamily="34" charset="0"/>
                  </a:rPr>
                  <a:t>Binary Code Verifier</a:t>
                </a:r>
              </a:p>
            </p:txBody>
          </p:sp>
          <p:pic>
            <p:nvPicPr>
              <p:cNvPr id="79" name="Picture 78">
                <a:extLst>
                  <a:ext uri="{FF2B5EF4-FFF2-40B4-BE49-F238E27FC236}">
                    <a16:creationId xmlns:a16="http://schemas.microsoft.com/office/drawing/2014/main" id="{A3734192-CC61-3046-A201-A2D4BA0C1F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2627" y="3120060"/>
                <a:ext cx="322936" cy="397462"/>
              </a:xfrm>
              <a:prstGeom prst="rect">
                <a:avLst/>
              </a:prstGeom>
            </p:spPr>
          </p:pic>
        </p:grpSp>
        <p:pic>
          <p:nvPicPr>
            <p:cNvPr id="82" name="Picture 81">
              <a:extLst>
                <a:ext uri="{FF2B5EF4-FFF2-40B4-BE49-F238E27FC236}">
                  <a16:creationId xmlns:a16="http://schemas.microsoft.com/office/drawing/2014/main" id="{F957ED5B-A5BB-5942-BD93-AE85CFA7006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66034" y="4909742"/>
              <a:ext cx="904827" cy="912095"/>
            </a:xfrm>
            <a:prstGeom prst="rect">
              <a:avLst/>
            </a:prstGeom>
          </p:spPr>
        </p:pic>
        <p:sp>
          <p:nvSpPr>
            <p:cNvPr id="84" name="Rounded Rectangle 83">
              <a:extLst>
                <a:ext uri="{FF2B5EF4-FFF2-40B4-BE49-F238E27FC236}">
                  <a16:creationId xmlns:a16="http://schemas.microsoft.com/office/drawing/2014/main" id="{57DAC778-CD92-1043-AA91-A4D0921F454B}"/>
                </a:ext>
              </a:extLst>
            </p:cNvPr>
            <p:cNvSpPr/>
            <p:nvPr/>
          </p:nvSpPr>
          <p:spPr>
            <a:xfrm>
              <a:off x="4372931" y="5828796"/>
              <a:ext cx="1519051" cy="306000"/>
            </a:xfrm>
            <a:prstGeom prst="roundRect">
              <a:avLst>
                <a:gd name="adj" fmla="val 0"/>
              </a:avLst>
            </a:prstGeom>
            <a:no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noAutofit/>
            </a:bodyPr>
            <a:lstStyle/>
            <a:p>
              <a:r>
                <a:rPr lang="en-US" sz="1600" b="1" dirty="0">
                  <a:solidFill>
                    <a:schemeClr val="tx1"/>
                  </a:solidFill>
                  <a:latin typeface="Source Sans Pro" panose="020B0503030403020204" pitchFamily="34" charset="0"/>
                  <a:ea typeface="Source Sans Pro" panose="020B0503030403020204" pitchFamily="34" charset="0"/>
                </a:rPr>
                <a:t>Core Engine</a:t>
              </a:r>
            </a:p>
          </p:txBody>
        </p:sp>
        <p:sp>
          <p:nvSpPr>
            <p:cNvPr id="88" name="TextBox 87">
              <a:extLst>
                <a:ext uri="{FF2B5EF4-FFF2-40B4-BE49-F238E27FC236}">
                  <a16:creationId xmlns:a16="http://schemas.microsoft.com/office/drawing/2014/main" id="{04249D41-7465-E64D-9755-6FB608D66201}"/>
                </a:ext>
              </a:extLst>
            </p:cNvPr>
            <p:cNvSpPr txBox="1"/>
            <p:nvPr/>
          </p:nvSpPr>
          <p:spPr>
            <a:xfrm>
              <a:off x="5096050" y="1973662"/>
              <a:ext cx="1187797" cy="226591"/>
            </a:xfrm>
            <a:prstGeom prst="rect">
              <a:avLst/>
            </a:prstGeom>
            <a:noFill/>
          </p:spPr>
          <p:txBody>
            <a:bodyPr wrap="square" lIns="36000" tIns="36000" rIns="36000" bIns="36000" rtlCol="0">
              <a:spAutoFit/>
            </a:bodyPr>
            <a:lstStyle/>
            <a:p>
              <a:r>
                <a:rPr lang="en-US" sz="1000" dirty="0">
                  <a:latin typeface="Source Sans Pro Light" charset="0"/>
                </a:rPr>
                <a:t> (*.java)</a:t>
              </a:r>
            </a:p>
          </p:txBody>
        </p:sp>
        <p:cxnSp>
          <p:nvCxnSpPr>
            <p:cNvPr id="89" name="Straight Arrow Connector 88">
              <a:extLst>
                <a:ext uri="{FF2B5EF4-FFF2-40B4-BE49-F238E27FC236}">
                  <a16:creationId xmlns:a16="http://schemas.microsoft.com/office/drawing/2014/main" id="{5859B60E-48A4-D64C-9085-C8CAA8E27FAA}"/>
                </a:ext>
              </a:extLst>
            </p:cNvPr>
            <p:cNvCxnSpPr>
              <a:cxnSpLocks/>
              <a:stCxn id="76" idx="2"/>
            </p:cNvCxnSpPr>
            <p:nvPr/>
          </p:nvCxnSpPr>
          <p:spPr>
            <a:xfrm>
              <a:off x="5019464" y="2714072"/>
              <a:ext cx="0" cy="435790"/>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sp>
          <p:nvSpPr>
            <p:cNvPr id="90" name="TextBox 89">
              <a:extLst>
                <a:ext uri="{FF2B5EF4-FFF2-40B4-BE49-F238E27FC236}">
                  <a16:creationId xmlns:a16="http://schemas.microsoft.com/office/drawing/2014/main" id="{C8E2C7BC-CC03-E54F-82E5-9AD9DA75AB6A}"/>
                </a:ext>
              </a:extLst>
            </p:cNvPr>
            <p:cNvSpPr txBox="1"/>
            <p:nvPr/>
          </p:nvSpPr>
          <p:spPr>
            <a:xfrm>
              <a:off x="5096050" y="2894998"/>
              <a:ext cx="1187797" cy="226591"/>
            </a:xfrm>
            <a:prstGeom prst="rect">
              <a:avLst/>
            </a:prstGeom>
            <a:noFill/>
          </p:spPr>
          <p:txBody>
            <a:bodyPr wrap="square" lIns="36000" tIns="36000" rIns="36000" bIns="36000" rtlCol="0">
              <a:spAutoFit/>
            </a:bodyPr>
            <a:lstStyle/>
            <a:p>
              <a:r>
                <a:rPr lang="en-US" sz="1000" dirty="0">
                  <a:latin typeface="Source Sans Pro Light" charset="0"/>
                </a:rPr>
                <a:t> (*. class)</a:t>
              </a:r>
            </a:p>
          </p:txBody>
        </p:sp>
        <p:cxnSp>
          <p:nvCxnSpPr>
            <p:cNvPr id="91" name="Straight Arrow Connector 90">
              <a:extLst>
                <a:ext uri="{FF2B5EF4-FFF2-40B4-BE49-F238E27FC236}">
                  <a16:creationId xmlns:a16="http://schemas.microsoft.com/office/drawing/2014/main" id="{03FFA56A-7A57-6B41-BFA5-600540C4E397}"/>
                </a:ext>
              </a:extLst>
            </p:cNvPr>
            <p:cNvCxnSpPr>
              <a:cxnSpLocks/>
              <a:stCxn id="75" idx="2"/>
            </p:cNvCxnSpPr>
            <p:nvPr/>
          </p:nvCxnSpPr>
          <p:spPr>
            <a:xfrm>
              <a:off x="7096357" y="2706848"/>
              <a:ext cx="0" cy="446567"/>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sp>
          <p:nvSpPr>
            <p:cNvPr id="92" name="TextBox 91">
              <a:extLst>
                <a:ext uri="{FF2B5EF4-FFF2-40B4-BE49-F238E27FC236}">
                  <a16:creationId xmlns:a16="http://schemas.microsoft.com/office/drawing/2014/main" id="{B1A80095-69B9-3245-98F7-5804E34E5199}"/>
                </a:ext>
              </a:extLst>
            </p:cNvPr>
            <p:cNvSpPr txBox="1"/>
            <p:nvPr/>
          </p:nvSpPr>
          <p:spPr>
            <a:xfrm>
              <a:off x="7153914" y="2912674"/>
              <a:ext cx="754954" cy="226591"/>
            </a:xfrm>
            <a:prstGeom prst="rect">
              <a:avLst/>
            </a:prstGeom>
            <a:noFill/>
          </p:spPr>
          <p:txBody>
            <a:bodyPr wrap="square" lIns="36000" tIns="36000" rIns="36000" bIns="36000" rtlCol="0">
              <a:spAutoFit/>
            </a:bodyPr>
            <a:lstStyle/>
            <a:p>
              <a:r>
                <a:rPr lang="en-US" sz="1000" dirty="0">
                  <a:latin typeface="Source Sans Pro Light" charset="0"/>
                </a:rPr>
                <a:t> (*. jar)</a:t>
              </a:r>
            </a:p>
          </p:txBody>
        </p:sp>
        <p:cxnSp>
          <p:nvCxnSpPr>
            <p:cNvPr id="93" name="Straight Arrow Connector 92">
              <a:extLst>
                <a:ext uri="{FF2B5EF4-FFF2-40B4-BE49-F238E27FC236}">
                  <a16:creationId xmlns:a16="http://schemas.microsoft.com/office/drawing/2014/main" id="{E233C7CE-4DDD-544F-BD45-BB04A79F4AF9}"/>
                </a:ext>
              </a:extLst>
            </p:cNvPr>
            <p:cNvCxnSpPr>
              <a:cxnSpLocks/>
              <a:stCxn id="77" idx="2"/>
              <a:endCxn id="95" idx="0"/>
            </p:cNvCxnSpPr>
            <p:nvPr/>
          </p:nvCxnSpPr>
          <p:spPr>
            <a:xfrm flipH="1">
              <a:off x="5018447" y="3955739"/>
              <a:ext cx="1" cy="468899"/>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sp>
          <p:nvSpPr>
            <p:cNvPr id="94" name="TextBox 93">
              <a:extLst>
                <a:ext uri="{FF2B5EF4-FFF2-40B4-BE49-F238E27FC236}">
                  <a16:creationId xmlns:a16="http://schemas.microsoft.com/office/drawing/2014/main" id="{AA774968-19E9-EE40-9010-2FE2A7C80158}"/>
                </a:ext>
              </a:extLst>
            </p:cNvPr>
            <p:cNvSpPr txBox="1"/>
            <p:nvPr/>
          </p:nvSpPr>
          <p:spPr>
            <a:xfrm>
              <a:off x="5096050" y="4174405"/>
              <a:ext cx="1862428" cy="226591"/>
            </a:xfrm>
            <a:prstGeom prst="rect">
              <a:avLst/>
            </a:prstGeom>
            <a:noFill/>
          </p:spPr>
          <p:txBody>
            <a:bodyPr wrap="square" lIns="36000" tIns="36000" rIns="36000" bIns="36000" rtlCol="0">
              <a:spAutoFit/>
            </a:bodyPr>
            <a:lstStyle/>
            <a:p>
              <a:r>
                <a:rPr lang="en-US" sz="1000" dirty="0">
                  <a:latin typeface="Source Sans Pro Light" charset="0"/>
                </a:rPr>
                <a:t> (microejapp.o / application.fo)</a:t>
              </a:r>
            </a:p>
          </p:txBody>
        </p:sp>
        <p:sp>
          <p:nvSpPr>
            <p:cNvPr id="95" name="TextBox 94">
              <a:extLst>
                <a:ext uri="{FF2B5EF4-FFF2-40B4-BE49-F238E27FC236}">
                  <a16:creationId xmlns:a16="http://schemas.microsoft.com/office/drawing/2014/main" id="{EB39FD33-CE5B-154B-A083-D9DA365B435A}"/>
                </a:ext>
              </a:extLst>
            </p:cNvPr>
            <p:cNvSpPr txBox="1"/>
            <p:nvPr/>
          </p:nvSpPr>
          <p:spPr>
            <a:xfrm>
              <a:off x="4087233" y="4424638"/>
              <a:ext cx="1862428" cy="288147"/>
            </a:xfrm>
            <a:prstGeom prst="rect">
              <a:avLst/>
            </a:prstGeom>
            <a:noFill/>
          </p:spPr>
          <p:txBody>
            <a:bodyPr wrap="square" lIns="36000" tIns="36000" rIns="36000" bIns="36000" rtlCol="0">
              <a:spAutoFit/>
            </a:bodyPr>
            <a:lstStyle/>
            <a:p>
              <a:pPr algn="ctr"/>
              <a:r>
                <a:rPr lang="en-US" sz="1400" dirty="0">
                  <a:latin typeface="Source Sans Pro Light" charset="0"/>
                </a:rPr>
                <a:t>Safe Runtime Execution</a:t>
              </a:r>
            </a:p>
          </p:txBody>
        </p:sp>
        <p:cxnSp>
          <p:nvCxnSpPr>
            <p:cNvPr id="104" name="Straight Arrow Connector 103">
              <a:extLst>
                <a:ext uri="{FF2B5EF4-FFF2-40B4-BE49-F238E27FC236}">
                  <a16:creationId xmlns:a16="http://schemas.microsoft.com/office/drawing/2014/main" id="{B711DDF6-00D6-374B-AA5D-4DFB9AEF0537}"/>
                </a:ext>
              </a:extLst>
            </p:cNvPr>
            <p:cNvCxnSpPr>
              <a:cxnSpLocks/>
            </p:cNvCxnSpPr>
            <p:nvPr/>
          </p:nvCxnSpPr>
          <p:spPr>
            <a:xfrm>
              <a:off x="5019464" y="1767584"/>
              <a:ext cx="0" cy="468000"/>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sp>
          <p:nvSpPr>
            <p:cNvPr id="23" name="Rounded Rectangle 22">
              <a:extLst>
                <a:ext uri="{FF2B5EF4-FFF2-40B4-BE49-F238E27FC236}">
                  <a16:creationId xmlns:a16="http://schemas.microsoft.com/office/drawing/2014/main" id="{FA6BE396-0287-0A42-A4D0-88275C4FAB59}"/>
                </a:ext>
              </a:extLst>
            </p:cNvPr>
            <p:cNvSpPr/>
            <p:nvPr/>
          </p:nvSpPr>
          <p:spPr>
            <a:xfrm>
              <a:off x="1971813" y="2246072"/>
              <a:ext cx="1938937" cy="468000"/>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FR" sz="1200">
                  <a:latin typeface="Source Sans Pro Light" panose="020B0403030403020204" pitchFamily="34" charset="0"/>
                  <a:ea typeface="Source Sans Pro Light" panose="020B0403030403020204" pitchFamily="34" charset="0"/>
                </a:rPr>
                <a:t>C Compiler</a:t>
              </a:r>
            </a:p>
          </p:txBody>
        </p:sp>
        <p:cxnSp>
          <p:nvCxnSpPr>
            <p:cNvPr id="24" name="Straight Arrow Connector 23">
              <a:extLst>
                <a:ext uri="{FF2B5EF4-FFF2-40B4-BE49-F238E27FC236}">
                  <a16:creationId xmlns:a16="http://schemas.microsoft.com/office/drawing/2014/main" id="{34157708-4BB4-1D4A-A362-651F506D41D1}"/>
                </a:ext>
              </a:extLst>
            </p:cNvPr>
            <p:cNvCxnSpPr>
              <a:cxnSpLocks/>
              <a:stCxn id="23" idx="2"/>
            </p:cNvCxnSpPr>
            <p:nvPr/>
          </p:nvCxnSpPr>
          <p:spPr>
            <a:xfrm>
              <a:off x="2941282" y="2714072"/>
              <a:ext cx="0" cy="435790"/>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25" name="Straight Arrow Connector 24">
              <a:extLst>
                <a:ext uri="{FF2B5EF4-FFF2-40B4-BE49-F238E27FC236}">
                  <a16:creationId xmlns:a16="http://schemas.microsoft.com/office/drawing/2014/main" id="{E3B05F20-0E66-5F45-AC4A-83CAEB390C4E}"/>
                </a:ext>
              </a:extLst>
            </p:cNvPr>
            <p:cNvCxnSpPr>
              <a:cxnSpLocks/>
            </p:cNvCxnSpPr>
            <p:nvPr/>
          </p:nvCxnSpPr>
          <p:spPr>
            <a:xfrm>
              <a:off x="2941282" y="1799794"/>
              <a:ext cx="0" cy="435790"/>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sp>
          <p:nvSpPr>
            <p:cNvPr id="28" name="TextBox 27">
              <a:extLst>
                <a:ext uri="{FF2B5EF4-FFF2-40B4-BE49-F238E27FC236}">
                  <a16:creationId xmlns:a16="http://schemas.microsoft.com/office/drawing/2014/main" id="{81802046-0D2D-9A49-94B2-896BDCC98A28}"/>
                </a:ext>
              </a:extLst>
            </p:cNvPr>
            <p:cNvSpPr txBox="1"/>
            <p:nvPr/>
          </p:nvSpPr>
          <p:spPr>
            <a:xfrm>
              <a:off x="2992930" y="1973662"/>
              <a:ext cx="1187797" cy="226591"/>
            </a:xfrm>
            <a:prstGeom prst="rect">
              <a:avLst/>
            </a:prstGeom>
            <a:noFill/>
          </p:spPr>
          <p:txBody>
            <a:bodyPr wrap="square" lIns="36000" tIns="36000" rIns="36000" bIns="36000" rtlCol="0">
              <a:spAutoFit/>
            </a:bodyPr>
            <a:lstStyle/>
            <a:p>
              <a:r>
                <a:rPr lang="en-US" sz="1000" dirty="0">
                  <a:latin typeface="Source Sans Pro Light" charset="0"/>
                </a:rPr>
                <a:t> (*.c)</a:t>
              </a:r>
            </a:p>
          </p:txBody>
        </p:sp>
        <p:sp>
          <p:nvSpPr>
            <p:cNvPr id="29" name="TextBox 28">
              <a:extLst>
                <a:ext uri="{FF2B5EF4-FFF2-40B4-BE49-F238E27FC236}">
                  <a16:creationId xmlns:a16="http://schemas.microsoft.com/office/drawing/2014/main" id="{1431D41E-F1EB-EC4B-ACC2-599002CFBA96}"/>
                </a:ext>
              </a:extLst>
            </p:cNvPr>
            <p:cNvSpPr txBox="1"/>
            <p:nvPr/>
          </p:nvSpPr>
          <p:spPr>
            <a:xfrm>
              <a:off x="2992930" y="2894998"/>
              <a:ext cx="1187797" cy="226591"/>
            </a:xfrm>
            <a:prstGeom prst="rect">
              <a:avLst/>
            </a:prstGeom>
            <a:noFill/>
          </p:spPr>
          <p:txBody>
            <a:bodyPr wrap="square" lIns="36000" tIns="36000" rIns="36000" bIns="36000" rtlCol="0">
              <a:spAutoFit/>
            </a:bodyPr>
            <a:lstStyle/>
            <a:p>
              <a:r>
                <a:rPr lang="en-US" sz="1000" dirty="0">
                  <a:latin typeface="Source Sans Pro Light" charset="0"/>
                </a:rPr>
                <a:t> (*. wasm)</a:t>
              </a:r>
            </a:p>
          </p:txBody>
        </p:sp>
      </p:grpSp>
      <p:sp>
        <p:nvSpPr>
          <p:cNvPr id="33" name="TextBox 32">
            <a:extLst>
              <a:ext uri="{FF2B5EF4-FFF2-40B4-BE49-F238E27FC236}">
                <a16:creationId xmlns:a16="http://schemas.microsoft.com/office/drawing/2014/main" id="{3ACD6003-E876-154B-8EC5-6865E8200381}"/>
              </a:ext>
            </a:extLst>
          </p:cNvPr>
          <p:cNvSpPr txBox="1"/>
          <p:nvPr/>
        </p:nvSpPr>
        <p:spPr>
          <a:xfrm>
            <a:off x="746942" y="339648"/>
            <a:ext cx="11826058" cy="523220"/>
          </a:xfrm>
          <a:prstGeom prst="rect">
            <a:avLst/>
          </a:prstGeom>
          <a:noFill/>
        </p:spPr>
        <p:txBody>
          <a:bodyPr wrap="square" rtlCol="0">
            <a:spAutoFit/>
          </a:bodyPr>
          <a:lstStyle/>
          <a:p>
            <a:r>
              <a:rPr lang="en-US" sz="2800" dirty="0">
                <a:latin typeface="Source Sans Pro Light" charset="0"/>
                <a:ea typeface="Source Sans Pro Light" charset="0"/>
                <a:cs typeface="Source Sans Pro Light" charset="0"/>
              </a:rPr>
              <a:t>Managed C / last version 2023 11 16</a:t>
            </a:r>
          </a:p>
        </p:txBody>
      </p:sp>
      <p:cxnSp>
        <p:nvCxnSpPr>
          <p:cNvPr id="34" name="Straight Connector 33">
            <a:extLst>
              <a:ext uri="{FF2B5EF4-FFF2-40B4-BE49-F238E27FC236}">
                <a16:creationId xmlns:a16="http://schemas.microsoft.com/office/drawing/2014/main" id="{7C1B1633-6D9D-5148-99A9-281F790EC7A9}"/>
              </a:ext>
            </a:extLst>
          </p:cNvPr>
          <p:cNvCxnSpPr/>
          <p:nvPr/>
        </p:nvCxnSpPr>
        <p:spPr>
          <a:xfrm>
            <a:off x="839416" y="973732"/>
            <a:ext cx="9568588"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98325031"/>
      </p:ext>
    </p:extLst>
  </p:cSld>
  <p:clrMapOvr>
    <a:masterClrMapping/>
  </p:clrMapOvr>
</p:sld>
</file>

<file path=ppt/theme/theme1.xml><?xml version="1.0" encoding="utf-8"?>
<a:theme xmlns:a="http://schemas.openxmlformats.org/drawingml/2006/main" name="MICROEJ Charter Theme 2019">
  <a:themeElements>
    <a:clrScheme name="MICROEJ Colors">
      <a:dk1>
        <a:srgbClr val="4B5357"/>
      </a:dk1>
      <a:lt1>
        <a:srgbClr val="FFFFFF"/>
      </a:lt1>
      <a:dk2>
        <a:srgbClr val="717D83"/>
      </a:dk2>
      <a:lt2>
        <a:srgbClr val="CBD3D7"/>
      </a:lt2>
      <a:accent1>
        <a:srgbClr val="EE502E"/>
      </a:accent1>
      <a:accent2>
        <a:srgbClr val="00AEC7"/>
      </a:accent2>
      <a:accent3>
        <a:srgbClr val="FFC845"/>
      </a:accent3>
      <a:accent4>
        <a:srgbClr val="6CC24A"/>
      </a:accent4>
      <a:accent5>
        <a:srgbClr val="48A13E"/>
      </a:accent5>
      <a:accent6>
        <a:srgbClr val="F7A330"/>
      </a:accent6>
      <a:hlink>
        <a:srgbClr val="CF4520"/>
      </a:hlink>
      <a:folHlink>
        <a:srgbClr val="008EAA"/>
      </a:folHlink>
    </a:clrScheme>
    <a:fontScheme name="MicroEJ">
      <a:majorFont>
        <a:latin typeface="Calibri Light"/>
        <a:ea typeface=""/>
        <a:cs typeface=""/>
      </a:majorFont>
      <a:minorFont>
        <a:latin typeface="Calibri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vert="horz" wrap="square" lIns="0" tIns="0" rIns="0" bIns="0" numCol="1" spcCol="288000" rtlCol="0" anchor="t" anchorCtr="0">
        <a:spAutoFit/>
      </a:bodyPr>
      <a:lstStyle>
        <a:defPPr algn="l">
          <a:spcBef>
            <a:spcPts val="0"/>
          </a:spcBef>
          <a:spcAft>
            <a:spcPts val="600"/>
          </a:spcAft>
          <a:defRPr sz="1400" b="0" i="0" spc="0" dirty="0" smtClean="0">
            <a:ln>
              <a:noFill/>
            </a:ln>
            <a:solidFill>
              <a:schemeClr val="tx2"/>
            </a:solidFill>
            <a:latin typeface="Source Sans Pro Light" charset="0"/>
            <a:ea typeface="Source Sans Pro Light" charset="0"/>
            <a:cs typeface="Source Sans Pro Light" charset="0"/>
          </a:defRPr>
        </a:defPPr>
      </a:lstStyle>
    </a:txDef>
  </a:objectDefaults>
  <a:extraClrSchemeLst/>
  <a:extLst>
    <a:ext uri="{05A4C25C-085E-4340-85A3-A5531E510DB2}">
      <thm15:themeFamily xmlns:thm15="http://schemas.microsoft.com/office/thememl/2012/main" name="MICROEJ Charter Theme 2019" id="{5A3AE017-F6B0-114C-ADCE-6BC49FC09C5A}" vid="{053F1CA5-4783-9745-8D7E-61B9093A848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26955</TotalTime>
  <Words>72</Words>
  <Application>Microsoft Office PowerPoint</Application>
  <PresentationFormat>Widescreen</PresentationFormat>
  <Paragraphs>15</Paragraphs>
  <Slides>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vt:i4>
      </vt:variant>
    </vt:vector>
  </HeadingPairs>
  <TitlesOfParts>
    <vt:vector size="10" baseType="lpstr">
      <vt:lpstr>Arial</vt:lpstr>
      <vt:lpstr>Calibri Light</vt:lpstr>
      <vt:lpstr>Calibri Regular</vt:lpstr>
      <vt:lpstr>Courier New</vt:lpstr>
      <vt:lpstr>Source Sans Pro</vt:lpstr>
      <vt:lpstr>Source Sans Pro Black</vt:lpstr>
      <vt:lpstr>Source Sans Pro ExtraLight</vt:lpstr>
      <vt:lpstr>Source Sans Pro Light</vt:lpstr>
      <vt:lpstr>MICROEJ Charter Theme 2019</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 Resources</dc:title>
  <dc:creator>Gaël Caratelli</dc:creator>
  <cp:lastModifiedBy>Frédéric Rivière</cp:lastModifiedBy>
  <cp:revision>414</cp:revision>
  <cp:lastPrinted>2021-01-04T17:40:49Z</cp:lastPrinted>
  <dcterms:created xsi:type="dcterms:W3CDTF">2017-01-10T13:21:08Z</dcterms:created>
  <dcterms:modified xsi:type="dcterms:W3CDTF">2024-12-20T12:09:37Z</dcterms:modified>
</cp:coreProperties>
</file>