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D501D0-571E-4187-BCA8-1BB8997AE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0591CFA-63BD-4829-9528-9296AF0C6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6262B1-606A-46B6-B7BB-DF431A86E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CE80-3B0F-4FF4-8DDD-D91053D20B5D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B4C543-0059-4BF9-A0C0-6C43C9EF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DA5201-30BA-40A6-ABBF-327ED21C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C8A4-963A-467C-A3AA-626CE1FAC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65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EC602F-2F6C-4D56-B28B-4F0C4E18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AD6F418-54B4-4A68-84D3-F34452DF0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4DF722-EC70-4666-A88A-89860795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CE80-3B0F-4FF4-8DDD-D91053D20B5D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B39934-1208-4257-96DC-C9B7678B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9693F1-DB37-4C25-92FB-2CBD54EC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C8A4-963A-467C-A3AA-626CE1FAC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25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A78D753-47EF-420F-ADA2-6B4295817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AB39BC0-D1FE-440F-863E-AED78ECF5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332DAA-DFE6-42AA-943E-70A2B13A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CE80-3B0F-4FF4-8DDD-D91053D20B5D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36BF86-5E60-4BC8-96FD-383075D7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CA54EC-FDDC-4557-9EC3-D24B83C1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C8A4-963A-467C-A3AA-626CE1FAC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82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F315A5-18F6-4EED-B34D-894672AC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E2DD86-4C58-4C3C-AF96-B9B174633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C4AFE4-3EBC-47C8-ACE6-40D13D59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CE80-3B0F-4FF4-8DDD-D91053D20B5D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14F7E3-03A9-4261-B877-5B64A9C94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45E5D0-D3A7-492A-B378-863ACE9D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C8A4-963A-467C-A3AA-626CE1FAC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72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C9BF5C-88FD-4100-8537-F2107F2C9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0762D1-300C-444C-92C3-4C6E38572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414B98-53D5-4764-86DC-83434412B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CE80-3B0F-4FF4-8DDD-D91053D20B5D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9B5D51-3C37-40C3-A63B-079F55A97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CE64CC-6A09-4698-A88D-1EB5727E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C8A4-963A-467C-A3AA-626CE1FAC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38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964362-D305-4FE2-9CE7-34ADCE816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B8B7AF-7134-4717-AB87-110651B4F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336237F-0934-4C4D-BA3C-56BD560D3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743127B-6C70-4AC7-88EB-715891A0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CE80-3B0F-4FF4-8DDD-D91053D20B5D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CDE2958-3B39-42CA-9882-25A856AE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E38453-5BDB-4397-9AEF-19E3217E9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C8A4-963A-467C-A3AA-626CE1FAC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65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B08CE1-60F1-46C4-ADC0-B8E3EAF81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C27F180-05B2-4A9F-A2E0-50511BDC5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C61C6AC-42FD-4A57-B9E5-830F7E802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59683D4-DB02-42F7-892C-82DBC475C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13F6F05-B0D5-4634-8BD7-C035924CE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CDB27D5-1030-42B1-A324-E254BF4F0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CE80-3B0F-4FF4-8DDD-D91053D20B5D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E02D0DC-BEDB-4624-94A1-3155565E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4D96C5E-0E80-404C-AB9E-8ADB4BE3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C8A4-963A-467C-A3AA-626CE1FAC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44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F468D1-D0D1-463F-85C9-1E6CC3BE1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3B0A26A-993D-4AB3-BA41-2ADF9A26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CE80-3B0F-4FF4-8DDD-D91053D20B5D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CBD593-AB5A-4358-85C9-ECFB3B64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A483774-B70E-4141-ACAD-B33137B2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C8A4-963A-467C-A3AA-626CE1FAC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74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7E4C2FA-D1E1-49F1-92BE-1F587456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CE80-3B0F-4FF4-8DDD-D91053D20B5D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EE101C6-E8F9-40ED-964E-28C23149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220A47A-49FC-4B40-B425-040D2446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C8A4-963A-467C-A3AA-626CE1FAC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0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446781-9341-4105-B5B4-A6BF94000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A7AC57-11D4-4A41-BBBC-630C6D8A5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D42A010-631C-47D2-9EA5-4CE84B50A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A8B88B6-6EE9-48F7-BF8B-1929DC11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CE80-3B0F-4FF4-8DDD-D91053D20B5D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85F8A9A-2D72-49DE-B1BB-59274C57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5E915DD-F09B-47CF-8B44-620C0E41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C8A4-963A-467C-A3AA-626CE1FAC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23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5FD46D-395D-4A70-8FCE-56FC385C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CF4FB20-C75C-49A1-B59A-9E30E6430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2FB3E42-51D6-46EE-B4BD-ADDA5F5DE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BB04B11-1424-4494-BA1E-6DBC17B3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CE80-3B0F-4FF4-8DDD-D91053D20B5D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78CFF4E-2A94-49F9-8C2F-7A436159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FA691B-869B-44F7-BDC1-94D5775B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C8A4-963A-467C-A3AA-626CE1FAC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02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175626A-1284-4EAC-B2CE-CC10CB2AB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B7ABAF-855B-43ED-BFE1-A04E1899B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0C5F50-F14C-4358-B6C4-FA59F4F33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1CE80-3B0F-4FF4-8DDD-D91053D20B5D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67B0B6-9D8E-4ED5-BDF3-670214FE1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7C2747-61DF-4234-B124-472980118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5C8A4-963A-467C-A3AA-626CE1FAC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96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>
            <a:extLst>
              <a:ext uri="{FF2B5EF4-FFF2-40B4-BE49-F238E27FC236}">
                <a16:creationId xmlns:a16="http://schemas.microsoft.com/office/drawing/2014/main" xmlns="" id="{1F883338-EDF0-AC46-A358-DA5CCFB6811C}"/>
              </a:ext>
            </a:extLst>
          </p:cNvPr>
          <p:cNvSpPr/>
          <p:nvPr/>
        </p:nvSpPr>
        <p:spPr>
          <a:xfrm>
            <a:off x="4124585" y="3196538"/>
            <a:ext cx="3492274" cy="983763"/>
          </a:xfrm>
          <a:prstGeom prst="roundRect">
            <a:avLst>
              <a:gd name="adj" fmla="val 8158"/>
            </a:avLst>
          </a:prstGeom>
          <a:solidFill>
            <a:srgbClr val="CBD3D7"/>
          </a:solidFill>
          <a:ln w="12700" cap="flat" cmpd="sng" algn="ctr">
            <a:noFill/>
            <a:prstDash val="solid"/>
          </a:ln>
          <a:effectLst/>
        </p:spPr>
        <p:txBody>
          <a:bodyPr wrap="square" lIns="90000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76200" dist="38100" dir="5400000" algn="t" rotWithShape="0">
                  <a:prstClr val="black">
                    <a:alpha val="70000"/>
                  </a:prstClr>
                </a:outerShdw>
              </a:effectLst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xmlns="" id="{7B700EBA-290A-ED4C-BA67-860025D94553}"/>
              </a:ext>
            </a:extLst>
          </p:cNvPr>
          <p:cNvSpPr/>
          <p:nvPr/>
        </p:nvSpPr>
        <p:spPr>
          <a:xfrm rot="16200000">
            <a:off x="5991314" y="2185812"/>
            <a:ext cx="1361728" cy="1665304"/>
          </a:xfrm>
          <a:prstGeom prst="roundRect">
            <a:avLst>
              <a:gd name="adj" fmla="val 9271"/>
            </a:avLst>
          </a:prstGeom>
          <a:solidFill>
            <a:srgbClr val="FFFFFF"/>
          </a:solidFill>
          <a:ln w="12700" cap="flat" cmpd="sng" algn="ctr">
            <a:solidFill>
              <a:srgbClr val="CBD3D7">
                <a:lumMod val="75000"/>
              </a:srgbClr>
            </a:solidFill>
            <a:prstDash val="solid"/>
          </a:ln>
          <a:effectLst/>
        </p:spPr>
        <p:txBody>
          <a:bodyPr lIns="180000" tIns="0" bIns="0"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81554C5B-09F0-9149-B0D7-E5CB583FED16}"/>
              </a:ext>
            </a:extLst>
          </p:cNvPr>
          <p:cNvGrpSpPr/>
          <p:nvPr/>
        </p:nvGrpSpPr>
        <p:grpSpPr>
          <a:xfrm>
            <a:off x="4023808" y="4396962"/>
            <a:ext cx="3680918" cy="671594"/>
            <a:chOff x="4610790" y="3771078"/>
            <a:chExt cx="3680918" cy="671594"/>
          </a:xfrm>
        </p:grpSpPr>
        <p:sp>
          <p:nvSpPr>
            <p:cNvPr id="66" name="Arc 65">
              <a:extLst>
                <a:ext uri="{FF2B5EF4-FFF2-40B4-BE49-F238E27FC236}">
                  <a16:creationId xmlns:a16="http://schemas.microsoft.com/office/drawing/2014/main" xmlns="" id="{466FBFFF-3F0A-4E4C-86B2-EA5A51527170}"/>
                </a:ext>
              </a:extLst>
            </p:cNvPr>
            <p:cNvSpPr/>
            <p:nvPr/>
          </p:nvSpPr>
          <p:spPr>
            <a:xfrm rot="16200000">
              <a:off x="4607067" y="4217002"/>
              <a:ext cx="229393" cy="221947"/>
            </a:xfrm>
            <a:prstGeom prst="arc">
              <a:avLst>
                <a:gd name="adj1" fmla="val 16200000"/>
                <a:gd name="adj2" fmla="val 21512081"/>
              </a:avLst>
            </a:prstGeom>
            <a:noFill/>
            <a:ln w="38100" cap="flat" cmpd="sng" algn="ctr">
              <a:solidFill>
                <a:srgbClr val="CBD3D7">
                  <a:lumMod val="2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xmlns="" id="{1A326D3B-0AC5-F149-AE14-054FAE4F032D}"/>
                </a:ext>
              </a:extLst>
            </p:cNvPr>
            <p:cNvSpPr/>
            <p:nvPr/>
          </p:nvSpPr>
          <p:spPr>
            <a:xfrm>
              <a:off x="8065179" y="4222805"/>
              <a:ext cx="226529" cy="213972"/>
            </a:xfrm>
            <a:prstGeom prst="arc">
              <a:avLst>
                <a:gd name="adj1" fmla="val 16200000"/>
                <a:gd name="adj2" fmla="val 21595897"/>
              </a:avLst>
            </a:prstGeom>
            <a:noFill/>
            <a:ln w="38100" cap="flat" cmpd="sng" algn="ctr">
              <a:solidFill>
                <a:srgbClr val="CBD3D7">
                  <a:lumMod val="2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68" name="Snip Same Side Corner Rectangle 90">
              <a:extLst>
                <a:ext uri="{FF2B5EF4-FFF2-40B4-BE49-F238E27FC236}">
                  <a16:creationId xmlns:a16="http://schemas.microsoft.com/office/drawing/2014/main" xmlns="" id="{ECD1F32B-38F5-E448-8384-162A1BA839D4}"/>
                </a:ext>
              </a:extLst>
            </p:cNvPr>
            <p:cNvSpPr/>
            <p:nvPr/>
          </p:nvSpPr>
          <p:spPr>
            <a:xfrm>
              <a:off x="4706155" y="3771078"/>
              <a:ext cx="3492274" cy="543100"/>
            </a:xfrm>
            <a:prstGeom prst="snip2SameRect">
              <a:avLst>
                <a:gd name="adj1" fmla="val 11791"/>
                <a:gd name="adj2" fmla="val 0"/>
              </a:avLst>
            </a:prstGeom>
            <a:solidFill>
              <a:srgbClr val="4B5357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tIns="0" bIns="36000" rtlCol="0" anchor="b">
              <a:noAutofit/>
            </a:bodyPr>
            <a:lstStyle/>
            <a:p>
              <a:pPr marL="0" marR="0" lvl="0" indent="0" algn="ctr" defTabSz="914377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8D9204EE-3FB2-2A41-A54F-69A77353A4FA}"/>
              </a:ext>
            </a:extLst>
          </p:cNvPr>
          <p:cNvGrpSpPr/>
          <p:nvPr/>
        </p:nvGrpSpPr>
        <p:grpSpPr>
          <a:xfrm>
            <a:off x="4824241" y="4136913"/>
            <a:ext cx="1856244" cy="721545"/>
            <a:chOff x="4123484" y="5527673"/>
            <a:chExt cx="1856244" cy="721545"/>
          </a:xfrm>
        </p:grpSpPr>
        <p:sp>
          <p:nvSpPr>
            <p:cNvPr id="70" name="Rounded Rectangle 370">
              <a:extLst>
                <a:ext uri="{FF2B5EF4-FFF2-40B4-BE49-F238E27FC236}">
                  <a16:creationId xmlns:a16="http://schemas.microsoft.com/office/drawing/2014/main" xmlns="" id="{31AD8B8A-22F2-4846-8108-D7315C1342E8}"/>
                </a:ext>
              </a:extLst>
            </p:cNvPr>
            <p:cNvSpPr/>
            <p:nvPr/>
          </p:nvSpPr>
          <p:spPr>
            <a:xfrm>
              <a:off x="4123484" y="5527673"/>
              <a:ext cx="1856244" cy="721545"/>
            </a:xfrm>
            <a:custGeom>
              <a:avLst/>
              <a:gdLst>
                <a:gd name="connsiteX0" fmla="*/ 0 w 1377675"/>
                <a:gd name="connsiteY0" fmla="*/ 66568 h 1084694"/>
                <a:gd name="connsiteX1" fmla="*/ 66568 w 1377675"/>
                <a:gd name="connsiteY1" fmla="*/ 0 h 1084694"/>
                <a:gd name="connsiteX2" fmla="*/ 1311107 w 1377675"/>
                <a:gd name="connsiteY2" fmla="*/ 0 h 1084694"/>
                <a:gd name="connsiteX3" fmla="*/ 1377675 w 1377675"/>
                <a:gd name="connsiteY3" fmla="*/ 66568 h 1084694"/>
                <a:gd name="connsiteX4" fmla="*/ 1377675 w 1377675"/>
                <a:gd name="connsiteY4" fmla="*/ 1018126 h 1084694"/>
                <a:gd name="connsiteX5" fmla="*/ 1311107 w 1377675"/>
                <a:gd name="connsiteY5" fmla="*/ 1084694 h 1084694"/>
                <a:gd name="connsiteX6" fmla="*/ 66568 w 1377675"/>
                <a:gd name="connsiteY6" fmla="*/ 1084694 h 1084694"/>
                <a:gd name="connsiteX7" fmla="*/ 0 w 1377675"/>
                <a:gd name="connsiteY7" fmla="*/ 1018126 h 1084694"/>
                <a:gd name="connsiteX8" fmla="*/ 0 w 1377675"/>
                <a:gd name="connsiteY8" fmla="*/ 66568 h 1084694"/>
                <a:gd name="connsiteX0" fmla="*/ 0 w 1377675"/>
                <a:gd name="connsiteY0" fmla="*/ 66568 h 1084694"/>
                <a:gd name="connsiteX1" fmla="*/ 66568 w 1377675"/>
                <a:gd name="connsiteY1" fmla="*/ 0 h 1084694"/>
                <a:gd name="connsiteX2" fmla="*/ 1311107 w 1377675"/>
                <a:gd name="connsiteY2" fmla="*/ 0 h 1084694"/>
                <a:gd name="connsiteX3" fmla="*/ 1377675 w 1377675"/>
                <a:gd name="connsiteY3" fmla="*/ 409468 h 1084694"/>
                <a:gd name="connsiteX4" fmla="*/ 1377675 w 1377675"/>
                <a:gd name="connsiteY4" fmla="*/ 1018126 h 1084694"/>
                <a:gd name="connsiteX5" fmla="*/ 1311107 w 1377675"/>
                <a:gd name="connsiteY5" fmla="*/ 1084694 h 1084694"/>
                <a:gd name="connsiteX6" fmla="*/ 66568 w 1377675"/>
                <a:gd name="connsiteY6" fmla="*/ 1084694 h 1084694"/>
                <a:gd name="connsiteX7" fmla="*/ 0 w 1377675"/>
                <a:gd name="connsiteY7" fmla="*/ 1018126 h 1084694"/>
                <a:gd name="connsiteX8" fmla="*/ 0 w 1377675"/>
                <a:gd name="connsiteY8" fmla="*/ 66568 h 1084694"/>
                <a:gd name="connsiteX0" fmla="*/ 0 w 1381139"/>
                <a:gd name="connsiteY0" fmla="*/ 388686 h 1084694"/>
                <a:gd name="connsiteX1" fmla="*/ 70032 w 1381139"/>
                <a:gd name="connsiteY1" fmla="*/ 0 h 1084694"/>
                <a:gd name="connsiteX2" fmla="*/ 1314571 w 1381139"/>
                <a:gd name="connsiteY2" fmla="*/ 0 h 1084694"/>
                <a:gd name="connsiteX3" fmla="*/ 1381139 w 1381139"/>
                <a:gd name="connsiteY3" fmla="*/ 409468 h 1084694"/>
                <a:gd name="connsiteX4" fmla="*/ 1381139 w 1381139"/>
                <a:gd name="connsiteY4" fmla="*/ 1018126 h 1084694"/>
                <a:gd name="connsiteX5" fmla="*/ 1314571 w 1381139"/>
                <a:gd name="connsiteY5" fmla="*/ 1084694 h 1084694"/>
                <a:gd name="connsiteX6" fmla="*/ 70032 w 1381139"/>
                <a:gd name="connsiteY6" fmla="*/ 1084694 h 1084694"/>
                <a:gd name="connsiteX7" fmla="*/ 3464 w 1381139"/>
                <a:gd name="connsiteY7" fmla="*/ 1018126 h 1084694"/>
                <a:gd name="connsiteX8" fmla="*/ 0 w 1381139"/>
                <a:gd name="connsiteY8" fmla="*/ 388686 h 1084694"/>
                <a:gd name="connsiteX0" fmla="*/ 0 w 3085063"/>
                <a:gd name="connsiteY0" fmla="*/ 388686 h 1084694"/>
                <a:gd name="connsiteX1" fmla="*/ 70032 w 3085063"/>
                <a:gd name="connsiteY1" fmla="*/ 0 h 1084694"/>
                <a:gd name="connsiteX2" fmla="*/ 3084489 w 3085063"/>
                <a:gd name="connsiteY2" fmla="*/ 256309 h 1084694"/>
                <a:gd name="connsiteX3" fmla="*/ 1381139 w 3085063"/>
                <a:gd name="connsiteY3" fmla="*/ 409468 h 1084694"/>
                <a:gd name="connsiteX4" fmla="*/ 1381139 w 3085063"/>
                <a:gd name="connsiteY4" fmla="*/ 1018126 h 1084694"/>
                <a:gd name="connsiteX5" fmla="*/ 1314571 w 3085063"/>
                <a:gd name="connsiteY5" fmla="*/ 1084694 h 1084694"/>
                <a:gd name="connsiteX6" fmla="*/ 70032 w 3085063"/>
                <a:gd name="connsiteY6" fmla="*/ 1084694 h 1084694"/>
                <a:gd name="connsiteX7" fmla="*/ 3464 w 3085063"/>
                <a:gd name="connsiteY7" fmla="*/ 1018126 h 1084694"/>
                <a:gd name="connsiteX8" fmla="*/ 0 w 3085063"/>
                <a:gd name="connsiteY8" fmla="*/ 388686 h 1084694"/>
                <a:gd name="connsiteX0" fmla="*/ 1150005 w 4235068"/>
                <a:gd name="connsiteY0" fmla="*/ 132377 h 828385"/>
                <a:gd name="connsiteX1" fmla="*/ 837 w 4235068"/>
                <a:gd name="connsiteY1" fmla="*/ 3463 h 828385"/>
                <a:gd name="connsiteX2" fmla="*/ 4234494 w 4235068"/>
                <a:gd name="connsiteY2" fmla="*/ 0 h 828385"/>
                <a:gd name="connsiteX3" fmla="*/ 2531144 w 4235068"/>
                <a:gd name="connsiteY3" fmla="*/ 153159 h 828385"/>
                <a:gd name="connsiteX4" fmla="*/ 2531144 w 4235068"/>
                <a:gd name="connsiteY4" fmla="*/ 761817 h 828385"/>
                <a:gd name="connsiteX5" fmla="*/ 2464576 w 4235068"/>
                <a:gd name="connsiteY5" fmla="*/ 828385 h 828385"/>
                <a:gd name="connsiteX6" fmla="*/ 1220037 w 4235068"/>
                <a:gd name="connsiteY6" fmla="*/ 828385 h 828385"/>
                <a:gd name="connsiteX7" fmla="*/ 1153469 w 4235068"/>
                <a:gd name="connsiteY7" fmla="*/ 761817 h 828385"/>
                <a:gd name="connsiteX8" fmla="*/ 1150005 w 4235068"/>
                <a:gd name="connsiteY8" fmla="*/ 132377 h 828385"/>
                <a:gd name="connsiteX0" fmla="*/ 1150005 w 2930911"/>
                <a:gd name="connsiteY0" fmla="*/ 128914 h 824922"/>
                <a:gd name="connsiteX1" fmla="*/ 837 w 2930911"/>
                <a:gd name="connsiteY1" fmla="*/ 0 h 824922"/>
                <a:gd name="connsiteX2" fmla="*/ 2928703 w 2930911"/>
                <a:gd name="connsiteY2" fmla="*/ 1 h 824922"/>
                <a:gd name="connsiteX3" fmla="*/ 2531144 w 2930911"/>
                <a:gd name="connsiteY3" fmla="*/ 149696 h 824922"/>
                <a:gd name="connsiteX4" fmla="*/ 2531144 w 2930911"/>
                <a:gd name="connsiteY4" fmla="*/ 758354 h 824922"/>
                <a:gd name="connsiteX5" fmla="*/ 2464576 w 2930911"/>
                <a:gd name="connsiteY5" fmla="*/ 824922 h 824922"/>
                <a:gd name="connsiteX6" fmla="*/ 1220037 w 2930911"/>
                <a:gd name="connsiteY6" fmla="*/ 824922 h 824922"/>
                <a:gd name="connsiteX7" fmla="*/ 1153469 w 2930911"/>
                <a:gd name="connsiteY7" fmla="*/ 758354 h 824922"/>
                <a:gd name="connsiteX8" fmla="*/ 1150005 w 2930911"/>
                <a:gd name="connsiteY8" fmla="*/ 128914 h 824922"/>
                <a:gd name="connsiteX0" fmla="*/ 1150005 w 2930911"/>
                <a:gd name="connsiteY0" fmla="*/ 128914 h 824922"/>
                <a:gd name="connsiteX1" fmla="*/ 837 w 2930911"/>
                <a:gd name="connsiteY1" fmla="*/ 0 h 824922"/>
                <a:gd name="connsiteX2" fmla="*/ 2928703 w 2930911"/>
                <a:gd name="connsiteY2" fmla="*/ 1 h 824922"/>
                <a:gd name="connsiteX3" fmla="*/ 2531144 w 2930911"/>
                <a:gd name="connsiteY3" fmla="*/ 149696 h 824922"/>
                <a:gd name="connsiteX4" fmla="*/ 2531144 w 2930911"/>
                <a:gd name="connsiteY4" fmla="*/ 758354 h 824922"/>
                <a:gd name="connsiteX5" fmla="*/ 2464576 w 2930911"/>
                <a:gd name="connsiteY5" fmla="*/ 824922 h 824922"/>
                <a:gd name="connsiteX6" fmla="*/ 1220037 w 2930911"/>
                <a:gd name="connsiteY6" fmla="*/ 824922 h 824922"/>
                <a:gd name="connsiteX7" fmla="*/ 1153469 w 2930911"/>
                <a:gd name="connsiteY7" fmla="*/ 758354 h 824922"/>
                <a:gd name="connsiteX8" fmla="*/ 1150005 w 2930911"/>
                <a:gd name="connsiteY8" fmla="*/ 128914 h 824922"/>
                <a:gd name="connsiteX0" fmla="*/ 1150004 w 2930910"/>
                <a:gd name="connsiteY0" fmla="*/ 128914 h 824922"/>
                <a:gd name="connsiteX1" fmla="*/ 836 w 2930910"/>
                <a:gd name="connsiteY1" fmla="*/ 0 h 824922"/>
                <a:gd name="connsiteX2" fmla="*/ 2928702 w 2930910"/>
                <a:gd name="connsiteY2" fmla="*/ 1 h 824922"/>
                <a:gd name="connsiteX3" fmla="*/ 2531143 w 2930910"/>
                <a:gd name="connsiteY3" fmla="*/ 149696 h 824922"/>
                <a:gd name="connsiteX4" fmla="*/ 2531143 w 2930910"/>
                <a:gd name="connsiteY4" fmla="*/ 758354 h 824922"/>
                <a:gd name="connsiteX5" fmla="*/ 2464575 w 2930910"/>
                <a:gd name="connsiteY5" fmla="*/ 824922 h 824922"/>
                <a:gd name="connsiteX6" fmla="*/ 1220036 w 2930910"/>
                <a:gd name="connsiteY6" fmla="*/ 824922 h 824922"/>
                <a:gd name="connsiteX7" fmla="*/ 1153468 w 2930910"/>
                <a:gd name="connsiteY7" fmla="*/ 758354 h 824922"/>
                <a:gd name="connsiteX8" fmla="*/ 1150004 w 2930910"/>
                <a:gd name="connsiteY8" fmla="*/ 128914 h 824922"/>
                <a:gd name="connsiteX0" fmla="*/ 375627 w 2156533"/>
                <a:gd name="connsiteY0" fmla="*/ 128913 h 824921"/>
                <a:gd name="connsiteX1" fmla="*/ 2314 w 2156533"/>
                <a:gd name="connsiteY1" fmla="*/ 6926 h 824921"/>
                <a:gd name="connsiteX2" fmla="*/ 2154325 w 2156533"/>
                <a:gd name="connsiteY2" fmla="*/ 0 h 824921"/>
                <a:gd name="connsiteX3" fmla="*/ 1756766 w 2156533"/>
                <a:gd name="connsiteY3" fmla="*/ 149695 h 824921"/>
                <a:gd name="connsiteX4" fmla="*/ 1756766 w 2156533"/>
                <a:gd name="connsiteY4" fmla="*/ 758353 h 824921"/>
                <a:gd name="connsiteX5" fmla="*/ 1690198 w 2156533"/>
                <a:gd name="connsiteY5" fmla="*/ 824921 h 824921"/>
                <a:gd name="connsiteX6" fmla="*/ 445659 w 2156533"/>
                <a:gd name="connsiteY6" fmla="*/ 824921 h 824921"/>
                <a:gd name="connsiteX7" fmla="*/ 379091 w 2156533"/>
                <a:gd name="connsiteY7" fmla="*/ 758353 h 824921"/>
                <a:gd name="connsiteX8" fmla="*/ 375627 w 2156533"/>
                <a:gd name="connsiteY8" fmla="*/ 128913 h 824921"/>
                <a:gd name="connsiteX0" fmla="*/ 418185 w 2199091"/>
                <a:gd name="connsiteY0" fmla="*/ 128913 h 824921"/>
                <a:gd name="connsiteX1" fmla="*/ 44872 w 2199091"/>
                <a:gd name="connsiteY1" fmla="*/ 6926 h 824921"/>
                <a:gd name="connsiteX2" fmla="*/ 2196883 w 2199091"/>
                <a:gd name="connsiteY2" fmla="*/ 0 h 824921"/>
                <a:gd name="connsiteX3" fmla="*/ 1799324 w 2199091"/>
                <a:gd name="connsiteY3" fmla="*/ 149695 h 824921"/>
                <a:gd name="connsiteX4" fmla="*/ 1799324 w 2199091"/>
                <a:gd name="connsiteY4" fmla="*/ 758353 h 824921"/>
                <a:gd name="connsiteX5" fmla="*/ 1732756 w 2199091"/>
                <a:gd name="connsiteY5" fmla="*/ 824921 h 824921"/>
                <a:gd name="connsiteX6" fmla="*/ 488217 w 2199091"/>
                <a:gd name="connsiteY6" fmla="*/ 824921 h 824921"/>
                <a:gd name="connsiteX7" fmla="*/ 421649 w 2199091"/>
                <a:gd name="connsiteY7" fmla="*/ 758353 h 824921"/>
                <a:gd name="connsiteX8" fmla="*/ 418185 w 2199091"/>
                <a:gd name="connsiteY8" fmla="*/ 128913 h 824921"/>
                <a:gd name="connsiteX0" fmla="*/ 404178 w 2197426"/>
                <a:gd name="connsiteY0" fmla="*/ 129381 h 825389"/>
                <a:gd name="connsiteX1" fmla="*/ 30865 w 2197426"/>
                <a:gd name="connsiteY1" fmla="*/ 7394 h 825389"/>
                <a:gd name="connsiteX2" fmla="*/ 2182876 w 2197426"/>
                <a:gd name="connsiteY2" fmla="*/ 468 h 825389"/>
                <a:gd name="connsiteX3" fmla="*/ 1785317 w 2197426"/>
                <a:gd name="connsiteY3" fmla="*/ 150163 h 825389"/>
                <a:gd name="connsiteX4" fmla="*/ 1785317 w 2197426"/>
                <a:gd name="connsiteY4" fmla="*/ 758821 h 825389"/>
                <a:gd name="connsiteX5" fmla="*/ 1718749 w 2197426"/>
                <a:gd name="connsiteY5" fmla="*/ 825389 h 825389"/>
                <a:gd name="connsiteX6" fmla="*/ 474210 w 2197426"/>
                <a:gd name="connsiteY6" fmla="*/ 825389 h 825389"/>
                <a:gd name="connsiteX7" fmla="*/ 407642 w 2197426"/>
                <a:gd name="connsiteY7" fmla="*/ 758821 h 825389"/>
                <a:gd name="connsiteX8" fmla="*/ 404178 w 2197426"/>
                <a:gd name="connsiteY8" fmla="*/ 129381 h 825389"/>
                <a:gd name="connsiteX0" fmla="*/ 373313 w 2152011"/>
                <a:gd name="connsiteY0" fmla="*/ 129381 h 825389"/>
                <a:gd name="connsiteX1" fmla="*/ 0 w 2152011"/>
                <a:gd name="connsiteY1" fmla="*/ 7394 h 825389"/>
                <a:gd name="connsiteX2" fmla="*/ 2152011 w 2152011"/>
                <a:gd name="connsiteY2" fmla="*/ 468 h 825389"/>
                <a:gd name="connsiteX3" fmla="*/ 1754452 w 2152011"/>
                <a:gd name="connsiteY3" fmla="*/ 150163 h 825389"/>
                <a:gd name="connsiteX4" fmla="*/ 1754452 w 2152011"/>
                <a:gd name="connsiteY4" fmla="*/ 758821 h 825389"/>
                <a:gd name="connsiteX5" fmla="*/ 1687884 w 2152011"/>
                <a:gd name="connsiteY5" fmla="*/ 825389 h 825389"/>
                <a:gd name="connsiteX6" fmla="*/ 443345 w 2152011"/>
                <a:gd name="connsiteY6" fmla="*/ 825389 h 825389"/>
                <a:gd name="connsiteX7" fmla="*/ 376777 w 2152011"/>
                <a:gd name="connsiteY7" fmla="*/ 758821 h 825389"/>
                <a:gd name="connsiteX8" fmla="*/ 373313 w 2152011"/>
                <a:gd name="connsiteY8" fmla="*/ 129381 h 825389"/>
                <a:gd name="connsiteX0" fmla="*/ 436994 w 2018842"/>
                <a:gd name="connsiteY0" fmla="*/ 132057 h 828065"/>
                <a:gd name="connsiteX1" fmla="*/ 63681 w 2018842"/>
                <a:gd name="connsiteY1" fmla="*/ 10070 h 828065"/>
                <a:gd name="connsiteX2" fmla="*/ 2018842 w 2018842"/>
                <a:gd name="connsiteY2" fmla="*/ 6319 h 828065"/>
                <a:gd name="connsiteX3" fmla="*/ 1818133 w 2018842"/>
                <a:gd name="connsiteY3" fmla="*/ 152839 h 828065"/>
                <a:gd name="connsiteX4" fmla="*/ 1818133 w 2018842"/>
                <a:gd name="connsiteY4" fmla="*/ 761497 h 828065"/>
                <a:gd name="connsiteX5" fmla="*/ 1751565 w 2018842"/>
                <a:gd name="connsiteY5" fmla="*/ 828065 h 828065"/>
                <a:gd name="connsiteX6" fmla="*/ 507026 w 2018842"/>
                <a:gd name="connsiteY6" fmla="*/ 828065 h 828065"/>
                <a:gd name="connsiteX7" fmla="*/ 440458 w 2018842"/>
                <a:gd name="connsiteY7" fmla="*/ 761497 h 828065"/>
                <a:gd name="connsiteX8" fmla="*/ 436994 w 2018842"/>
                <a:gd name="connsiteY8" fmla="*/ 132057 h 828065"/>
                <a:gd name="connsiteX0" fmla="*/ 436994 w 2023402"/>
                <a:gd name="connsiteY0" fmla="*/ 131514 h 827522"/>
                <a:gd name="connsiteX1" fmla="*/ 63681 w 2023402"/>
                <a:gd name="connsiteY1" fmla="*/ 9527 h 827522"/>
                <a:gd name="connsiteX2" fmla="*/ 2018842 w 2023402"/>
                <a:gd name="connsiteY2" fmla="*/ 5776 h 827522"/>
                <a:gd name="connsiteX3" fmla="*/ 1818133 w 2023402"/>
                <a:gd name="connsiteY3" fmla="*/ 152296 h 827522"/>
                <a:gd name="connsiteX4" fmla="*/ 1818133 w 2023402"/>
                <a:gd name="connsiteY4" fmla="*/ 760954 h 827522"/>
                <a:gd name="connsiteX5" fmla="*/ 1751565 w 2023402"/>
                <a:gd name="connsiteY5" fmla="*/ 827522 h 827522"/>
                <a:gd name="connsiteX6" fmla="*/ 507026 w 2023402"/>
                <a:gd name="connsiteY6" fmla="*/ 827522 h 827522"/>
                <a:gd name="connsiteX7" fmla="*/ 440458 w 2023402"/>
                <a:gd name="connsiteY7" fmla="*/ 760954 h 827522"/>
                <a:gd name="connsiteX8" fmla="*/ 436994 w 2023402"/>
                <a:gd name="connsiteY8" fmla="*/ 131514 h 827522"/>
                <a:gd name="connsiteX0" fmla="*/ 260186 w 1921406"/>
                <a:gd name="connsiteY0" fmla="*/ 144219 h 840227"/>
                <a:gd name="connsiteX1" fmla="*/ 83723 w 1921406"/>
                <a:gd name="connsiteY1" fmla="*/ 15882 h 840227"/>
                <a:gd name="connsiteX2" fmla="*/ 1842034 w 1921406"/>
                <a:gd name="connsiteY2" fmla="*/ 18481 h 840227"/>
                <a:gd name="connsiteX3" fmla="*/ 1641325 w 1921406"/>
                <a:gd name="connsiteY3" fmla="*/ 165001 h 840227"/>
                <a:gd name="connsiteX4" fmla="*/ 1641325 w 1921406"/>
                <a:gd name="connsiteY4" fmla="*/ 773659 h 840227"/>
                <a:gd name="connsiteX5" fmla="*/ 1574757 w 1921406"/>
                <a:gd name="connsiteY5" fmla="*/ 840227 h 840227"/>
                <a:gd name="connsiteX6" fmla="*/ 330218 w 1921406"/>
                <a:gd name="connsiteY6" fmla="*/ 840227 h 840227"/>
                <a:gd name="connsiteX7" fmla="*/ 263650 w 1921406"/>
                <a:gd name="connsiteY7" fmla="*/ 773659 h 840227"/>
                <a:gd name="connsiteX8" fmla="*/ 260186 w 1921406"/>
                <a:gd name="connsiteY8" fmla="*/ 144219 h 840227"/>
                <a:gd name="connsiteX0" fmla="*/ 184184 w 1845404"/>
                <a:gd name="connsiteY0" fmla="*/ 137193 h 833201"/>
                <a:gd name="connsiteX1" fmla="*/ 7721 w 1845404"/>
                <a:gd name="connsiteY1" fmla="*/ 8856 h 833201"/>
                <a:gd name="connsiteX2" fmla="*/ 1766032 w 1845404"/>
                <a:gd name="connsiteY2" fmla="*/ 11455 h 833201"/>
                <a:gd name="connsiteX3" fmla="*/ 1565323 w 1845404"/>
                <a:gd name="connsiteY3" fmla="*/ 157975 h 833201"/>
                <a:gd name="connsiteX4" fmla="*/ 1565323 w 1845404"/>
                <a:gd name="connsiteY4" fmla="*/ 766633 h 833201"/>
                <a:gd name="connsiteX5" fmla="*/ 1498755 w 1845404"/>
                <a:gd name="connsiteY5" fmla="*/ 833201 h 833201"/>
                <a:gd name="connsiteX6" fmla="*/ 254216 w 1845404"/>
                <a:gd name="connsiteY6" fmla="*/ 833201 h 833201"/>
                <a:gd name="connsiteX7" fmla="*/ 187648 w 1845404"/>
                <a:gd name="connsiteY7" fmla="*/ 766633 h 833201"/>
                <a:gd name="connsiteX8" fmla="*/ 184184 w 1845404"/>
                <a:gd name="connsiteY8" fmla="*/ 137193 h 833201"/>
                <a:gd name="connsiteX0" fmla="*/ 254154 w 1839241"/>
                <a:gd name="connsiteY0" fmla="*/ 147999 h 844007"/>
                <a:gd name="connsiteX1" fmla="*/ 77691 w 1839241"/>
                <a:gd name="connsiteY1" fmla="*/ 19662 h 844007"/>
                <a:gd name="connsiteX2" fmla="*/ 1747102 w 1839241"/>
                <a:gd name="connsiteY2" fmla="*/ 15911 h 844007"/>
                <a:gd name="connsiteX3" fmla="*/ 1635293 w 1839241"/>
                <a:gd name="connsiteY3" fmla="*/ 168781 h 844007"/>
                <a:gd name="connsiteX4" fmla="*/ 1635293 w 1839241"/>
                <a:gd name="connsiteY4" fmla="*/ 777439 h 844007"/>
                <a:gd name="connsiteX5" fmla="*/ 1568725 w 1839241"/>
                <a:gd name="connsiteY5" fmla="*/ 844007 h 844007"/>
                <a:gd name="connsiteX6" fmla="*/ 324186 w 1839241"/>
                <a:gd name="connsiteY6" fmla="*/ 844007 h 844007"/>
                <a:gd name="connsiteX7" fmla="*/ 257618 w 1839241"/>
                <a:gd name="connsiteY7" fmla="*/ 777439 h 844007"/>
                <a:gd name="connsiteX8" fmla="*/ 254154 w 1839241"/>
                <a:gd name="connsiteY8" fmla="*/ 147999 h 844007"/>
                <a:gd name="connsiteX0" fmla="*/ 254154 w 1752323"/>
                <a:gd name="connsiteY0" fmla="*/ 139925 h 835933"/>
                <a:gd name="connsiteX1" fmla="*/ 77691 w 1752323"/>
                <a:gd name="connsiteY1" fmla="*/ 11588 h 835933"/>
                <a:gd name="connsiteX2" fmla="*/ 1747102 w 1752323"/>
                <a:gd name="connsiteY2" fmla="*/ 7837 h 835933"/>
                <a:gd name="connsiteX3" fmla="*/ 1635293 w 1752323"/>
                <a:gd name="connsiteY3" fmla="*/ 160707 h 835933"/>
                <a:gd name="connsiteX4" fmla="*/ 1635293 w 1752323"/>
                <a:gd name="connsiteY4" fmla="*/ 769365 h 835933"/>
                <a:gd name="connsiteX5" fmla="*/ 1568725 w 1752323"/>
                <a:gd name="connsiteY5" fmla="*/ 835933 h 835933"/>
                <a:gd name="connsiteX6" fmla="*/ 324186 w 1752323"/>
                <a:gd name="connsiteY6" fmla="*/ 835933 h 835933"/>
                <a:gd name="connsiteX7" fmla="*/ 257618 w 1752323"/>
                <a:gd name="connsiteY7" fmla="*/ 769365 h 835933"/>
                <a:gd name="connsiteX8" fmla="*/ 254154 w 1752323"/>
                <a:gd name="connsiteY8" fmla="*/ 139925 h 835933"/>
                <a:gd name="connsiteX0" fmla="*/ 256302 w 1786136"/>
                <a:gd name="connsiteY0" fmla="*/ 138666 h 834674"/>
                <a:gd name="connsiteX1" fmla="*/ 79839 w 1786136"/>
                <a:gd name="connsiteY1" fmla="*/ 10329 h 834674"/>
                <a:gd name="connsiteX2" fmla="*/ 1781000 w 1786136"/>
                <a:gd name="connsiteY2" fmla="*/ 9753 h 834674"/>
                <a:gd name="connsiteX3" fmla="*/ 1637441 w 1786136"/>
                <a:gd name="connsiteY3" fmla="*/ 159448 h 834674"/>
                <a:gd name="connsiteX4" fmla="*/ 1637441 w 1786136"/>
                <a:gd name="connsiteY4" fmla="*/ 768106 h 834674"/>
                <a:gd name="connsiteX5" fmla="*/ 1570873 w 1786136"/>
                <a:gd name="connsiteY5" fmla="*/ 834674 h 834674"/>
                <a:gd name="connsiteX6" fmla="*/ 326334 w 1786136"/>
                <a:gd name="connsiteY6" fmla="*/ 834674 h 834674"/>
                <a:gd name="connsiteX7" fmla="*/ 259766 w 1786136"/>
                <a:gd name="connsiteY7" fmla="*/ 768106 h 834674"/>
                <a:gd name="connsiteX8" fmla="*/ 256302 w 1786136"/>
                <a:gd name="connsiteY8" fmla="*/ 138666 h 834674"/>
                <a:gd name="connsiteX0" fmla="*/ 181625 w 1710512"/>
                <a:gd name="connsiteY0" fmla="*/ 130557 h 826565"/>
                <a:gd name="connsiteX1" fmla="*/ 5162 w 1710512"/>
                <a:gd name="connsiteY1" fmla="*/ 2220 h 826565"/>
                <a:gd name="connsiteX2" fmla="*/ 1706323 w 1710512"/>
                <a:gd name="connsiteY2" fmla="*/ 1644 h 826565"/>
                <a:gd name="connsiteX3" fmla="*/ 1562764 w 1710512"/>
                <a:gd name="connsiteY3" fmla="*/ 151339 h 826565"/>
                <a:gd name="connsiteX4" fmla="*/ 1562764 w 1710512"/>
                <a:gd name="connsiteY4" fmla="*/ 759997 h 826565"/>
                <a:gd name="connsiteX5" fmla="*/ 1496196 w 1710512"/>
                <a:gd name="connsiteY5" fmla="*/ 826565 h 826565"/>
                <a:gd name="connsiteX6" fmla="*/ 251657 w 1710512"/>
                <a:gd name="connsiteY6" fmla="*/ 826565 h 826565"/>
                <a:gd name="connsiteX7" fmla="*/ 185089 w 1710512"/>
                <a:gd name="connsiteY7" fmla="*/ 759997 h 826565"/>
                <a:gd name="connsiteX8" fmla="*/ 181625 w 1710512"/>
                <a:gd name="connsiteY8" fmla="*/ 130557 h 826565"/>
                <a:gd name="connsiteX0" fmla="*/ 157442 w 1767509"/>
                <a:gd name="connsiteY0" fmla="*/ 139313 h 835321"/>
                <a:gd name="connsiteX1" fmla="*/ 6379 w 1767509"/>
                <a:gd name="connsiteY1" fmla="*/ 14151 h 835321"/>
                <a:gd name="connsiteX2" fmla="*/ 1682140 w 1767509"/>
                <a:gd name="connsiteY2" fmla="*/ 10400 h 835321"/>
                <a:gd name="connsiteX3" fmla="*/ 1538581 w 1767509"/>
                <a:gd name="connsiteY3" fmla="*/ 160095 h 835321"/>
                <a:gd name="connsiteX4" fmla="*/ 1538581 w 1767509"/>
                <a:gd name="connsiteY4" fmla="*/ 768753 h 835321"/>
                <a:gd name="connsiteX5" fmla="*/ 1472013 w 1767509"/>
                <a:gd name="connsiteY5" fmla="*/ 835321 h 835321"/>
                <a:gd name="connsiteX6" fmla="*/ 227474 w 1767509"/>
                <a:gd name="connsiteY6" fmla="*/ 835321 h 835321"/>
                <a:gd name="connsiteX7" fmla="*/ 160906 w 1767509"/>
                <a:gd name="connsiteY7" fmla="*/ 768753 h 835321"/>
                <a:gd name="connsiteX8" fmla="*/ 157442 w 1767509"/>
                <a:gd name="connsiteY8" fmla="*/ 139313 h 835321"/>
                <a:gd name="connsiteX0" fmla="*/ 155631 w 1765698"/>
                <a:gd name="connsiteY0" fmla="*/ 139999 h 836007"/>
                <a:gd name="connsiteX1" fmla="*/ 4568 w 1765698"/>
                <a:gd name="connsiteY1" fmla="*/ 14837 h 836007"/>
                <a:gd name="connsiteX2" fmla="*/ 1680329 w 1765698"/>
                <a:gd name="connsiteY2" fmla="*/ 11086 h 836007"/>
                <a:gd name="connsiteX3" fmla="*/ 1536770 w 1765698"/>
                <a:gd name="connsiteY3" fmla="*/ 160781 h 836007"/>
                <a:gd name="connsiteX4" fmla="*/ 1536770 w 1765698"/>
                <a:gd name="connsiteY4" fmla="*/ 769439 h 836007"/>
                <a:gd name="connsiteX5" fmla="*/ 1470202 w 1765698"/>
                <a:gd name="connsiteY5" fmla="*/ 836007 h 836007"/>
                <a:gd name="connsiteX6" fmla="*/ 225663 w 1765698"/>
                <a:gd name="connsiteY6" fmla="*/ 836007 h 836007"/>
                <a:gd name="connsiteX7" fmla="*/ 159095 w 1765698"/>
                <a:gd name="connsiteY7" fmla="*/ 769439 h 836007"/>
                <a:gd name="connsiteX8" fmla="*/ 155631 w 1765698"/>
                <a:gd name="connsiteY8" fmla="*/ 139999 h 836007"/>
                <a:gd name="connsiteX0" fmla="*/ 155631 w 1765698"/>
                <a:gd name="connsiteY0" fmla="*/ 139999 h 836007"/>
                <a:gd name="connsiteX1" fmla="*/ 4568 w 1765698"/>
                <a:gd name="connsiteY1" fmla="*/ 14837 h 836007"/>
                <a:gd name="connsiteX2" fmla="*/ 1680329 w 1765698"/>
                <a:gd name="connsiteY2" fmla="*/ 11086 h 836007"/>
                <a:gd name="connsiteX3" fmla="*/ 1536770 w 1765698"/>
                <a:gd name="connsiteY3" fmla="*/ 160781 h 836007"/>
                <a:gd name="connsiteX4" fmla="*/ 1536770 w 1765698"/>
                <a:gd name="connsiteY4" fmla="*/ 769439 h 836007"/>
                <a:gd name="connsiteX5" fmla="*/ 1470202 w 1765698"/>
                <a:gd name="connsiteY5" fmla="*/ 836007 h 836007"/>
                <a:gd name="connsiteX6" fmla="*/ 225663 w 1765698"/>
                <a:gd name="connsiteY6" fmla="*/ 836007 h 836007"/>
                <a:gd name="connsiteX7" fmla="*/ 159095 w 1765698"/>
                <a:gd name="connsiteY7" fmla="*/ 769439 h 836007"/>
                <a:gd name="connsiteX8" fmla="*/ 155631 w 1765698"/>
                <a:gd name="connsiteY8" fmla="*/ 139999 h 836007"/>
                <a:gd name="connsiteX0" fmla="*/ 154777 w 1684351"/>
                <a:gd name="connsiteY0" fmla="*/ 131536 h 827544"/>
                <a:gd name="connsiteX1" fmla="*/ 3714 w 1684351"/>
                <a:gd name="connsiteY1" fmla="*/ 6374 h 827544"/>
                <a:gd name="connsiteX2" fmla="*/ 1679475 w 1684351"/>
                <a:gd name="connsiteY2" fmla="*/ 2623 h 827544"/>
                <a:gd name="connsiteX3" fmla="*/ 1535916 w 1684351"/>
                <a:gd name="connsiteY3" fmla="*/ 152318 h 827544"/>
                <a:gd name="connsiteX4" fmla="*/ 1535916 w 1684351"/>
                <a:gd name="connsiteY4" fmla="*/ 760976 h 827544"/>
                <a:gd name="connsiteX5" fmla="*/ 1469348 w 1684351"/>
                <a:gd name="connsiteY5" fmla="*/ 827544 h 827544"/>
                <a:gd name="connsiteX6" fmla="*/ 224809 w 1684351"/>
                <a:gd name="connsiteY6" fmla="*/ 827544 h 827544"/>
                <a:gd name="connsiteX7" fmla="*/ 158241 w 1684351"/>
                <a:gd name="connsiteY7" fmla="*/ 760976 h 827544"/>
                <a:gd name="connsiteX8" fmla="*/ 154777 w 1684351"/>
                <a:gd name="connsiteY8" fmla="*/ 131536 h 827544"/>
                <a:gd name="connsiteX0" fmla="*/ 236936 w 1786555"/>
                <a:gd name="connsiteY0" fmla="*/ 135949 h 831957"/>
                <a:gd name="connsiteX1" fmla="*/ 85873 w 1786555"/>
                <a:gd name="connsiteY1" fmla="*/ 10787 h 831957"/>
                <a:gd name="connsiteX2" fmla="*/ 1780684 w 1786555"/>
                <a:gd name="connsiteY2" fmla="*/ 10211 h 831957"/>
                <a:gd name="connsiteX3" fmla="*/ 1618075 w 1786555"/>
                <a:gd name="connsiteY3" fmla="*/ 156731 h 831957"/>
                <a:gd name="connsiteX4" fmla="*/ 1618075 w 1786555"/>
                <a:gd name="connsiteY4" fmla="*/ 765389 h 831957"/>
                <a:gd name="connsiteX5" fmla="*/ 1551507 w 1786555"/>
                <a:gd name="connsiteY5" fmla="*/ 831957 h 831957"/>
                <a:gd name="connsiteX6" fmla="*/ 306968 w 1786555"/>
                <a:gd name="connsiteY6" fmla="*/ 831957 h 831957"/>
                <a:gd name="connsiteX7" fmla="*/ 240400 w 1786555"/>
                <a:gd name="connsiteY7" fmla="*/ 765389 h 831957"/>
                <a:gd name="connsiteX8" fmla="*/ 236936 w 1786555"/>
                <a:gd name="connsiteY8" fmla="*/ 135949 h 831957"/>
                <a:gd name="connsiteX0" fmla="*/ 157046 w 1705555"/>
                <a:gd name="connsiteY0" fmla="*/ 128377 h 824385"/>
                <a:gd name="connsiteX1" fmla="*/ 5983 w 1705555"/>
                <a:gd name="connsiteY1" fmla="*/ 3215 h 824385"/>
                <a:gd name="connsiteX2" fmla="*/ 1700794 w 1705555"/>
                <a:gd name="connsiteY2" fmla="*/ 2639 h 824385"/>
                <a:gd name="connsiteX3" fmla="*/ 1538185 w 1705555"/>
                <a:gd name="connsiteY3" fmla="*/ 149159 h 824385"/>
                <a:gd name="connsiteX4" fmla="*/ 1538185 w 1705555"/>
                <a:gd name="connsiteY4" fmla="*/ 757817 h 824385"/>
                <a:gd name="connsiteX5" fmla="*/ 1471617 w 1705555"/>
                <a:gd name="connsiteY5" fmla="*/ 824385 h 824385"/>
                <a:gd name="connsiteX6" fmla="*/ 227078 w 1705555"/>
                <a:gd name="connsiteY6" fmla="*/ 824385 h 824385"/>
                <a:gd name="connsiteX7" fmla="*/ 160510 w 1705555"/>
                <a:gd name="connsiteY7" fmla="*/ 757817 h 824385"/>
                <a:gd name="connsiteX8" fmla="*/ 157046 w 1705555"/>
                <a:gd name="connsiteY8" fmla="*/ 128377 h 824385"/>
                <a:gd name="connsiteX0" fmla="*/ 158360 w 1784749"/>
                <a:gd name="connsiteY0" fmla="*/ 140824 h 836832"/>
                <a:gd name="connsiteX1" fmla="*/ 7297 w 1784749"/>
                <a:gd name="connsiteY1" fmla="*/ 15662 h 836832"/>
                <a:gd name="connsiteX2" fmla="*/ 1702108 w 1784749"/>
                <a:gd name="connsiteY2" fmla="*/ 15086 h 836832"/>
                <a:gd name="connsiteX3" fmla="*/ 1539499 w 1784749"/>
                <a:gd name="connsiteY3" fmla="*/ 215581 h 836832"/>
                <a:gd name="connsiteX4" fmla="*/ 1539499 w 1784749"/>
                <a:gd name="connsiteY4" fmla="*/ 770264 h 836832"/>
                <a:gd name="connsiteX5" fmla="*/ 1472931 w 1784749"/>
                <a:gd name="connsiteY5" fmla="*/ 836832 h 836832"/>
                <a:gd name="connsiteX6" fmla="*/ 228392 w 1784749"/>
                <a:gd name="connsiteY6" fmla="*/ 836832 h 836832"/>
                <a:gd name="connsiteX7" fmla="*/ 161824 w 1784749"/>
                <a:gd name="connsiteY7" fmla="*/ 770264 h 836832"/>
                <a:gd name="connsiteX8" fmla="*/ 158360 w 1784749"/>
                <a:gd name="connsiteY8" fmla="*/ 140824 h 836832"/>
                <a:gd name="connsiteX0" fmla="*/ 239426 w 1862640"/>
                <a:gd name="connsiteY0" fmla="*/ 233513 h 846971"/>
                <a:gd name="connsiteX1" fmla="*/ 85188 w 1862640"/>
                <a:gd name="connsiteY1" fmla="*/ 25801 h 846971"/>
                <a:gd name="connsiteX2" fmla="*/ 1779999 w 1862640"/>
                <a:gd name="connsiteY2" fmla="*/ 25225 h 846971"/>
                <a:gd name="connsiteX3" fmla="*/ 1617390 w 1862640"/>
                <a:gd name="connsiteY3" fmla="*/ 225720 h 846971"/>
                <a:gd name="connsiteX4" fmla="*/ 1617390 w 1862640"/>
                <a:gd name="connsiteY4" fmla="*/ 780403 h 846971"/>
                <a:gd name="connsiteX5" fmla="*/ 1550822 w 1862640"/>
                <a:gd name="connsiteY5" fmla="*/ 846971 h 846971"/>
                <a:gd name="connsiteX6" fmla="*/ 306283 w 1862640"/>
                <a:gd name="connsiteY6" fmla="*/ 846971 h 846971"/>
                <a:gd name="connsiteX7" fmla="*/ 239715 w 1862640"/>
                <a:gd name="connsiteY7" fmla="*/ 780403 h 846971"/>
                <a:gd name="connsiteX8" fmla="*/ 239426 w 1862640"/>
                <a:gd name="connsiteY8" fmla="*/ 233513 h 846971"/>
                <a:gd name="connsiteX0" fmla="*/ 238598 w 1861812"/>
                <a:gd name="connsiteY0" fmla="*/ 233513 h 846971"/>
                <a:gd name="connsiteX1" fmla="*/ 84360 w 1861812"/>
                <a:gd name="connsiteY1" fmla="*/ 25801 h 846971"/>
                <a:gd name="connsiteX2" fmla="*/ 1779171 w 1861812"/>
                <a:gd name="connsiteY2" fmla="*/ 25225 h 846971"/>
                <a:gd name="connsiteX3" fmla="*/ 1616562 w 1861812"/>
                <a:gd name="connsiteY3" fmla="*/ 225720 h 846971"/>
                <a:gd name="connsiteX4" fmla="*/ 1616562 w 1861812"/>
                <a:gd name="connsiteY4" fmla="*/ 780403 h 846971"/>
                <a:gd name="connsiteX5" fmla="*/ 1549994 w 1861812"/>
                <a:gd name="connsiteY5" fmla="*/ 846971 h 846971"/>
                <a:gd name="connsiteX6" fmla="*/ 305455 w 1861812"/>
                <a:gd name="connsiteY6" fmla="*/ 846971 h 846971"/>
                <a:gd name="connsiteX7" fmla="*/ 238887 w 1861812"/>
                <a:gd name="connsiteY7" fmla="*/ 780403 h 846971"/>
                <a:gd name="connsiteX8" fmla="*/ 238598 w 1861812"/>
                <a:gd name="connsiteY8" fmla="*/ 233513 h 846971"/>
                <a:gd name="connsiteX0" fmla="*/ 238598 w 1862214"/>
                <a:gd name="connsiteY0" fmla="*/ 233513 h 846971"/>
                <a:gd name="connsiteX1" fmla="*/ 84360 w 1862214"/>
                <a:gd name="connsiteY1" fmla="*/ 25801 h 846971"/>
                <a:gd name="connsiteX2" fmla="*/ 1779171 w 1862214"/>
                <a:gd name="connsiteY2" fmla="*/ 25225 h 846971"/>
                <a:gd name="connsiteX3" fmla="*/ 1616562 w 1862214"/>
                <a:gd name="connsiteY3" fmla="*/ 225720 h 846971"/>
                <a:gd name="connsiteX4" fmla="*/ 1616562 w 1862214"/>
                <a:gd name="connsiteY4" fmla="*/ 780403 h 846971"/>
                <a:gd name="connsiteX5" fmla="*/ 1549994 w 1862214"/>
                <a:gd name="connsiteY5" fmla="*/ 846971 h 846971"/>
                <a:gd name="connsiteX6" fmla="*/ 305455 w 1862214"/>
                <a:gd name="connsiteY6" fmla="*/ 846971 h 846971"/>
                <a:gd name="connsiteX7" fmla="*/ 238887 w 1862214"/>
                <a:gd name="connsiteY7" fmla="*/ 780403 h 846971"/>
                <a:gd name="connsiteX8" fmla="*/ 238598 w 1862214"/>
                <a:gd name="connsiteY8" fmla="*/ 233513 h 846971"/>
                <a:gd name="connsiteX0" fmla="*/ 238160 w 1856323"/>
                <a:gd name="connsiteY0" fmla="*/ 248080 h 861538"/>
                <a:gd name="connsiteX1" fmla="*/ 83922 w 1856323"/>
                <a:gd name="connsiteY1" fmla="*/ 40368 h 861538"/>
                <a:gd name="connsiteX2" fmla="*/ 1772383 w 1856323"/>
                <a:gd name="connsiteY2" fmla="*/ 17567 h 861538"/>
                <a:gd name="connsiteX3" fmla="*/ 1616124 w 1856323"/>
                <a:gd name="connsiteY3" fmla="*/ 240287 h 861538"/>
                <a:gd name="connsiteX4" fmla="*/ 1616124 w 1856323"/>
                <a:gd name="connsiteY4" fmla="*/ 794970 h 861538"/>
                <a:gd name="connsiteX5" fmla="*/ 1549556 w 1856323"/>
                <a:gd name="connsiteY5" fmla="*/ 861538 h 861538"/>
                <a:gd name="connsiteX6" fmla="*/ 305017 w 1856323"/>
                <a:gd name="connsiteY6" fmla="*/ 861538 h 861538"/>
                <a:gd name="connsiteX7" fmla="*/ 238449 w 1856323"/>
                <a:gd name="connsiteY7" fmla="*/ 794970 h 861538"/>
                <a:gd name="connsiteX8" fmla="*/ 238160 w 1856323"/>
                <a:gd name="connsiteY8" fmla="*/ 248080 h 861538"/>
                <a:gd name="connsiteX0" fmla="*/ 238160 w 1785863"/>
                <a:gd name="connsiteY0" fmla="*/ 242493 h 855951"/>
                <a:gd name="connsiteX1" fmla="*/ 83922 w 1785863"/>
                <a:gd name="connsiteY1" fmla="*/ 34781 h 855951"/>
                <a:gd name="connsiteX2" fmla="*/ 1772383 w 1785863"/>
                <a:gd name="connsiteY2" fmla="*/ 11980 h 855951"/>
                <a:gd name="connsiteX3" fmla="*/ 1616124 w 1785863"/>
                <a:gd name="connsiteY3" fmla="*/ 234700 h 855951"/>
                <a:gd name="connsiteX4" fmla="*/ 1616124 w 1785863"/>
                <a:gd name="connsiteY4" fmla="*/ 789383 h 855951"/>
                <a:gd name="connsiteX5" fmla="*/ 1549556 w 1785863"/>
                <a:gd name="connsiteY5" fmla="*/ 855951 h 855951"/>
                <a:gd name="connsiteX6" fmla="*/ 305017 w 1785863"/>
                <a:gd name="connsiteY6" fmla="*/ 855951 h 855951"/>
                <a:gd name="connsiteX7" fmla="*/ 238449 w 1785863"/>
                <a:gd name="connsiteY7" fmla="*/ 789383 h 855951"/>
                <a:gd name="connsiteX8" fmla="*/ 238160 w 1785863"/>
                <a:gd name="connsiteY8" fmla="*/ 242493 h 855951"/>
                <a:gd name="connsiteX0" fmla="*/ 239914 w 1812854"/>
                <a:gd name="connsiteY0" fmla="*/ 232326 h 845784"/>
                <a:gd name="connsiteX1" fmla="*/ 85676 w 1812854"/>
                <a:gd name="connsiteY1" fmla="*/ 24614 h 845784"/>
                <a:gd name="connsiteX2" fmla="*/ 1799537 w 1812854"/>
                <a:gd name="connsiteY2" fmla="*/ 17688 h 845784"/>
                <a:gd name="connsiteX3" fmla="*/ 1617878 w 1812854"/>
                <a:gd name="connsiteY3" fmla="*/ 224533 h 845784"/>
                <a:gd name="connsiteX4" fmla="*/ 1617878 w 1812854"/>
                <a:gd name="connsiteY4" fmla="*/ 779216 h 845784"/>
                <a:gd name="connsiteX5" fmla="*/ 1551310 w 1812854"/>
                <a:gd name="connsiteY5" fmla="*/ 845784 h 845784"/>
                <a:gd name="connsiteX6" fmla="*/ 306771 w 1812854"/>
                <a:gd name="connsiteY6" fmla="*/ 845784 h 845784"/>
                <a:gd name="connsiteX7" fmla="*/ 240203 w 1812854"/>
                <a:gd name="connsiteY7" fmla="*/ 779216 h 845784"/>
                <a:gd name="connsiteX8" fmla="*/ 239914 w 1812854"/>
                <a:gd name="connsiteY8" fmla="*/ 232326 h 845784"/>
                <a:gd name="connsiteX0" fmla="*/ 241013 w 1829728"/>
                <a:gd name="connsiteY0" fmla="*/ 230621 h 844079"/>
                <a:gd name="connsiteX1" fmla="*/ 86775 w 1829728"/>
                <a:gd name="connsiteY1" fmla="*/ 22909 h 844079"/>
                <a:gd name="connsiteX2" fmla="*/ 1816511 w 1829728"/>
                <a:gd name="connsiteY2" fmla="*/ 19158 h 844079"/>
                <a:gd name="connsiteX3" fmla="*/ 1618977 w 1829728"/>
                <a:gd name="connsiteY3" fmla="*/ 222828 h 844079"/>
                <a:gd name="connsiteX4" fmla="*/ 1618977 w 1829728"/>
                <a:gd name="connsiteY4" fmla="*/ 777511 h 844079"/>
                <a:gd name="connsiteX5" fmla="*/ 1552409 w 1829728"/>
                <a:gd name="connsiteY5" fmla="*/ 844079 h 844079"/>
                <a:gd name="connsiteX6" fmla="*/ 307870 w 1829728"/>
                <a:gd name="connsiteY6" fmla="*/ 844079 h 844079"/>
                <a:gd name="connsiteX7" fmla="*/ 241302 w 1829728"/>
                <a:gd name="connsiteY7" fmla="*/ 777511 h 844079"/>
                <a:gd name="connsiteX8" fmla="*/ 241013 w 1829728"/>
                <a:gd name="connsiteY8" fmla="*/ 230621 h 844079"/>
                <a:gd name="connsiteX0" fmla="*/ 241013 w 1829728"/>
                <a:gd name="connsiteY0" fmla="*/ 224021 h 837479"/>
                <a:gd name="connsiteX1" fmla="*/ 86775 w 1829728"/>
                <a:gd name="connsiteY1" fmla="*/ 16309 h 837479"/>
                <a:gd name="connsiteX2" fmla="*/ 1816511 w 1829728"/>
                <a:gd name="connsiteY2" fmla="*/ 12558 h 837479"/>
                <a:gd name="connsiteX3" fmla="*/ 1618977 w 1829728"/>
                <a:gd name="connsiteY3" fmla="*/ 216228 h 837479"/>
                <a:gd name="connsiteX4" fmla="*/ 1618977 w 1829728"/>
                <a:gd name="connsiteY4" fmla="*/ 770911 h 837479"/>
                <a:gd name="connsiteX5" fmla="*/ 1552409 w 1829728"/>
                <a:gd name="connsiteY5" fmla="*/ 837479 h 837479"/>
                <a:gd name="connsiteX6" fmla="*/ 307870 w 1829728"/>
                <a:gd name="connsiteY6" fmla="*/ 837479 h 837479"/>
                <a:gd name="connsiteX7" fmla="*/ 241302 w 1829728"/>
                <a:gd name="connsiteY7" fmla="*/ 770911 h 837479"/>
                <a:gd name="connsiteX8" fmla="*/ 241013 w 1829728"/>
                <a:gd name="connsiteY8" fmla="*/ 224021 h 837479"/>
                <a:gd name="connsiteX0" fmla="*/ 241013 w 1829728"/>
                <a:gd name="connsiteY0" fmla="*/ 224021 h 837479"/>
                <a:gd name="connsiteX1" fmla="*/ 86775 w 1829728"/>
                <a:gd name="connsiteY1" fmla="*/ 16309 h 837479"/>
                <a:gd name="connsiteX2" fmla="*/ 1816511 w 1829728"/>
                <a:gd name="connsiteY2" fmla="*/ 12558 h 837479"/>
                <a:gd name="connsiteX3" fmla="*/ 1618977 w 1829728"/>
                <a:gd name="connsiteY3" fmla="*/ 216228 h 837479"/>
                <a:gd name="connsiteX4" fmla="*/ 1618977 w 1829728"/>
                <a:gd name="connsiteY4" fmla="*/ 770911 h 837479"/>
                <a:gd name="connsiteX5" fmla="*/ 1552409 w 1829728"/>
                <a:gd name="connsiteY5" fmla="*/ 837479 h 837479"/>
                <a:gd name="connsiteX6" fmla="*/ 307870 w 1829728"/>
                <a:gd name="connsiteY6" fmla="*/ 837479 h 837479"/>
                <a:gd name="connsiteX7" fmla="*/ 241302 w 1829728"/>
                <a:gd name="connsiteY7" fmla="*/ 770911 h 837479"/>
                <a:gd name="connsiteX8" fmla="*/ 241013 w 1829728"/>
                <a:gd name="connsiteY8" fmla="*/ 224021 h 837479"/>
                <a:gd name="connsiteX0" fmla="*/ 216773 w 1868784"/>
                <a:gd name="connsiteY0" fmla="*/ 251658 h 865116"/>
                <a:gd name="connsiteX1" fmla="*/ 91110 w 1868784"/>
                <a:gd name="connsiteY1" fmla="*/ 18546 h 865116"/>
                <a:gd name="connsiteX2" fmla="*/ 1792271 w 1868784"/>
                <a:gd name="connsiteY2" fmla="*/ 40195 h 865116"/>
                <a:gd name="connsiteX3" fmla="*/ 1594737 w 1868784"/>
                <a:gd name="connsiteY3" fmla="*/ 243865 h 865116"/>
                <a:gd name="connsiteX4" fmla="*/ 1594737 w 1868784"/>
                <a:gd name="connsiteY4" fmla="*/ 798548 h 865116"/>
                <a:gd name="connsiteX5" fmla="*/ 1528169 w 1868784"/>
                <a:gd name="connsiteY5" fmla="*/ 865116 h 865116"/>
                <a:gd name="connsiteX6" fmla="*/ 283630 w 1868784"/>
                <a:gd name="connsiteY6" fmla="*/ 865116 h 865116"/>
                <a:gd name="connsiteX7" fmla="*/ 217062 w 1868784"/>
                <a:gd name="connsiteY7" fmla="*/ 798548 h 865116"/>
                <a:gd name="connsiteX8" fmla="*/ 216773 w 1868784"/>
                <a:gd name="connsiteY8" fmla="*/ 251658 h 865116"/>
                <a:gd name="connsiteX0" fmla="*/ 216773 w 1868784"/>
                <a:gd name="connsiteY0" fmla="*/ 274671 h 888129"/>
                <a:gd name="connsiteX1" fmla="*/ 91110 w 1868784"/>
                <a:gd name="connsiteY1" fmla="*/ 12984 h 888129"/>
                <a:gd name="connsiteX2" fmla="*/ 1792271 w 1868784"/>
                <a:gd name="connsiteY2" fmla="*/ 63208 h 888129"/>
                <a:gd name="connsiteX3" fmla="*/ 1594737 w 1868784"/>
                <a:gd name="connsiteY3" fmla="*/ 266878 h 888129"/>
                <a:gd name="connsiteX4" fmla="*/ 1594737 w 1868784"/>
                <a:gd name="connsiteY4" fmla="*/ 821561 h 888129"/>
                <a:gd name="connsiteX5" fmla="*/ 1528169 w 1868784"/>
                <a:gd name="connsiteY5" fmla="*/ 888129 h 888129"/>
                <a:gd name="connsiteX6" fmla="*/ 283630 w 1868784"/>
                <a:gd name="connsiteY6" fmla="*/ 888129 h 888129"/>
                <a:gd name="connsiteX7" fmla="*/ 217062 w 1868784"/>
                <a:gd name="connsiteY7" fmla="*/ 821561 h 888129"/>
                <a:gd name="connsiteX8" fmla="*/ 216773 w 1868784"/>
                <a:gd name="connsiteY8" fmla="*/ 274671 h 888129"/>
                <a:gd name="connsiteX0" fmla="*/ 216325 w 1862778"/>
                <a:gd name="connsiteY0" fmla="*/ 289222 h 902680"/>
                <a:gd name="connsiteX1" fmla="*/ 90662 w 1862778"/>
                <a:gd name="connsiteY1" fmla="*/ 27535 h 902680"/>
                <a:gd name="connsiteX2" fmla="*/ 1785473 w 1862778"/>
                <a:gd name="connsiteY2" fmla="*/ 36484 h 902680"/>
                <a:gd name="connsiteX3" fmla="*/ 1594289 w 1862778"/>
                <a:gd name="connsiteY3" fmla="*/ 281429 h 902680"/>
                <a:gd name="connsiteX4" fmla="*/ 1594289 w 1862778"/>
                <a:gd name="connsiteY4" fmla="*/ 836112 h 902680"/>
                <a:gd name="connsiteX5" fmla="*/ 1527721 w 1862778"/>
                <a:gd name="connsiteY5" fmla="*/ 902680 h 902680"/>
                <a:gd name="connsiteX6" fmla="*/ 283182 w 1862778"/>
                <a:gd name="connsiteY6" fmla="*/ 902680 h 902680"/>
                <a:gd name="connsiteX7" fmla="*/ 216614 w 1862778"/>
                <a:gd name="connsiteY7" fmla="*/ 836112 h 902680"/>
                <a:gd name="connsiteX8" fmla="*/ 216325 w 1862778"/>
                <a:gd name="connsiteY8" fmla="*/ 289222 h 902680"/>
                <a:gd name="connsiteX0" fmla="*/ 216325 w 1862778"/>
                <a:gd name="connsiteY0" fmla="*/ 289222 h 902680"/>
                <a:gd name="connsiteX1" fmla="*/ 90662 w 1862778"/>
                <a:gd name="connsiteY1" fmla="*/ 27535 h 902680"/>
                <a:gd name="connsiteX2" fmla="*/ 1785473 w 1862778"/>
                <a:gd name="connsiteY2" fmla="*/ 36484 h 902680"/>
                <a:gd name="connsiteX3" fmla="*/ 1594289 w 1862778"/>
                <a:gd name="connsiteY3" fmla="*/ 281429 h 902680"/>
                <a:gd name="connsiteX4" fmla="*/ 1594289 w 1862778"/>
                <a:gd name="connsiteY4" fmla="*/ 836112 h 902680"/>
                <a:gd name="connsiteX5" fmla="*/ 1527721 w 1862778"/>
                <a:gd name="connsiteY5" fmla="*/ 902680 h 902680"/>
                <a:gd name="connsiteX6" fmla="*/ 283182 w 1862778"/>
                <a:gd name="connsiteY6" fmla="*/ 902680 h 902680"/>
                <a:gd name="connsiteX7" fmla="*/ 216614 w 1862778"/>
                <a:gd name="connsiteY7" fmla="*/ 836112 h 902680"/>
                <a:gd name="connsiteX8" fmla="*/ 216325 w 1862778"/>
                <a:gd name="connsiteY8" fmla="*/ 289222 h 902680"/>
                <a:gd name="connsiteX0" fmla="*/ 215874 w 1862327"/>
                <a:gd name="connsiteY0" fmla="*/ 289222 h 902680"/>
                <a:gd name="connsiteX1" fmla="*/ 90211 w 1862327"/>
                <a:gd name="connsiteY1" fmla="*/ 27535 h 902680"/>
                <a:gd name="connsiteX2" fmla="*/ 1785022 w 1862327"/>
                <a:gd name="connsiteY2" fmla="*/ 36484 h 902680"/>
                <a:gd name="connsiteX3" fmla="*/ 1593838 w 1862327"/>
                <a:gd name="connsiteY3" fmla="*/ 281429 h 902680"/>
                <a:gd name="connsiteX4" fmla="*/ 1593838 w 1862327"/>
                <a:gd name="connsiteY4" fmla="*/ 836112 h 902680"/>
                <a:gd name="connsiteX5" fmla="*/ 1527270 w 1862327"/>
                <a:gd name="connsiteY5" fmla="*/ 902680 h 902680"/>
                <a:gd name="connsiteX6" fmla="*/ 282731 w 1862327"/>
                <a:gd name="connsiteY6" fmla="*/ 902680 h 902680"/>
                <a:gd name="connsiteX7" fmla="*/ 216163 w 1862327"/>
                <a:gd name="connsiteY7" fmla="*/ 836112 h 902680"/>
                <a:gd name="connsiteX8" fmla="*/ 215874 w 1862327"/>
                <a:gd name="connsiteY8" fmla="*/ 289222 h 902680"/>
                <a:gd name="connsiteX0" fmla="*/ 218551 w 1865217"/>
                <a:gd name="connsiteY0" fmla="*/ 271689 h 885147"/>
                <a:gd name="connsiteX1" fmla="*/ 89713 w 1865217"/>
                <a:gd name="connsiteY1" fmla="*/ 44927 h 885147"/>
                <a:gd name="connsiteX2" fmla="*/ 1787699 w 1865217"/>
                <a:gd name="connsiteY2" fmla="*/ 18951 h 885147"/>
                <a:gd name="connsiteX3" fmla="*/ 1596515 w 1865217"/>
                <a:gd name="connsiteY3" fmla="*/ 263896 h 885147"/>
                <a:gd name="connsiteX4" fmla="*/ 1596515 w 1865217"/>
                <a:gd name="connsiteY4" fmla="*/ 818579 h 885147"/>
                <a:gd name="connsiteX5" fmla="*/ 1529947 w 1865217"/>
                <a:gd name="connsiteY5" fmla="*/ 885147 h 885147"/>
                <a:gd name="connsiteX6" fmla="*/ 285408 w 1865217"/>
                <a:gd name="connsiteY6" fmla="*/ 885147 h 885147"/>
                <a:gd name="connsiteX7" fmla="*/ 218840 w 1865217"/>
                <a:gd name="connsiteY7" fmla="*/ 818579 h 885147"/>
                <a:gd name="connsiteX8" fmla="*/ 218551 w 1865217"/>
                <a:gd name="connsiteY8" fmla="*/ 271689 h 885147"/>
                <a:gd name="connsiteX0" fmla="*/ 217882 w 1856244"/>
                <a:gd name="connsiteY0" fmla="*/ 253205 h 866663"/>
                <a:gd name="connsiteX1" fmla="*/ 89044 w 1856244"/>
                <a:gd name="connsiteY1" fmla="*/ 26443 h 866663"/>
                <a:gd name="connsiteX2" fmla="*/ 1777505 w 1856244"/>
                <a:gd name="connsiteY2" fmla="*/ 29042 h 866663"/>
                <a:gd name="connsiteX3" fmla="*/ 1595846 w 1856244"/>
                <a:gd name="connsiteY3" fmla="*/ 245412 h 866663"/>
                <a:gd name="connsiteX4" fmla="*/ 1595846 w 1856244"/>
                <a:gd name="connsiteY4" fmla="*/ 800095 h 866663"/>
                <a:gd name="connsiteX5" fmla="*/ 1529278 w 1856244"/>
                <a:gd name="connsiteY5" fmla="*/ 866663 h 866663"/>
                <a:gd name="connsiteX6" fmla="*/ 284739 w 1856244"/>
                <a:gd name="connsiteY6" fmla="*/ 866663 h 866663"/>
                <a:gd name="connsiteX7" fmla="*/ 218171 w 1856244"/>
                <a:gd name="connsiteY7" fmla="*/ 800095 h 866663"/>
                <a:gd name="connsiteX8" fmla="*/ 217882 w 1856244"/>
                <a:gd name="connsiteY8" fmla="*/ 253205 h 866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6244" h="866663">
                  <a:moveTo>
                    <a:pt x="217882" y="253205"/>
                  </a:moveTo>
                  <a:cubicBezTo>
                    <a:pt x="221345" y="-31786"/>
                    <a:pt x="-170893" y="63803"/>
                    <a:pt x="89044" y="26443"/>
                  </a:cubicBezTo>
                  <a:cubicBezTo>
                    <a:pt x="348981" y="-10917"/>
                    <a:pt x="1526371" y="-7453"/>
                    <a:pt x="1777505" y="29042"/>
                  </a:cubicBezTo>
                  <a:cubicBezTo>
                    <a:pt x="2028639" y="65537"/>
                    <a:pt x="1599021" y="-34961"/>
                    <a:pt x="1595846" y="245412"/>
                  </a:cubicBezTo>
                  <a:lnTo>
                    <a:pt x="1595846" y="800095"/>
                  </a:lnTo>
                  <a:cubicBezTo>
                    <a:pt x="1595846" y="836859"/>
                    <a:pt x="1566042" y="866663"/>
                    <a:pt x="1529278" y="866663"/>
                  </a:cubicBezTo>
                  <a:lnTo>
                    <a:pt x="284739" y="866663"/>
                  </a:lnTo>
                  <a:cubicBezTo>
                    <a:pt x="247975" y="866663"/>
                    <a:pt x="218171" y="836859"/>
                    <a:pt x="218171" y="800095"/>
                  </a:cubicBezTo>
                  <a:cubicBezTo>
                    <a:pt x="217016" y="590282"/>
                    <a:pt x="219037" y="463018"/>
                    <a:pt x="217882" y="253205"/>
                  </a:cubicBezTo>
                  <a:close/>
                </a:path>
              </a:pathLst>
            </a:custGeom>
            <a:gradFill>
              <a:gsLst>
                <a:gs pos="8000">
                  <a:srgbClr val="CBD3D7"/>
                </a:gs>
                <a:gs pos="31000">
                  <a:srgbClr val="717D83"/>
                </a:gs>
              </a:gsLst>
              <a:lin ang="5400000" scaled="0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 w="0">
                  <a:solidFill>
                    <a:sysClr val="windowText" lastClr="000000"/>
                  </a:solidFill>
                </a:ln>
                <a:solidFill>
                  <a:srgbClr val="4B5357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xmlns="" id="{CB14BA8E-033F-F344-AB7E-4FD6DB48C13F}"/>
                </a:ext>
              </a:extLst>
            </p:cNvPr>
            <p:cNvGrpSpPr/>
            <p:nvPr/>
          </p:nvGrpSpPr>
          <p:grpSpPr>
            <a:xfrm>
              <a:off x="4407250" y="5787721"/>
              <a:ext cx="1283487" cy="383162"/>
              <a:chOff x="6421785" y="5373193"/>
              <a:chExt cx="1283487" cy="383162"/>
            </a:xfrm>
          </p:grpSpPr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xmlns="" id="{A3523D8D-DD20-BF43-98E7-82A455E6DA6A}"/>
                  </a:ext>
                </a:extLst>
              </p:cNvPr>
              <p:cNvSpPr/>
              <p:nvPr/>
            </p:nvSpPr>
            <p:spPr>
              <a:xfrm>
                <a:off x="6421785" y="5373193"/>
                <a:ext cx="1240161" cy="383162"/>
              </a:xfrm>
              <a:prstGeom prst="roundRect">
                <a:avLst>
                  <a:gd name="adj" fmla="val 12736"/>
                </a:avLst>
              </a:prstGeom>
              <a:solidFill>
                <a:srgbClr val="4B5357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wrap="square" tIns="36000" bIns="36000" rtlCol="0" anchor="ctr">
                <a:noAutofit/>
              </a:bodyPr>
              <a:lstStyle/>
              <a:p>
                <a:pPr marL="0" marR="0" lvl="0" indent="0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xmlns="" id="{3199DF2C-0603-4344-867D-8C7BDAEEE74C}"/>
                  </a:ext>
                </a:extLst>
              </p:cNvPr>
              <p:cNvSpPr/>
              <p:nvPr/>
            </p:nvSpPr>
            <p:spPr>
              <a:xfrm>
                <a:off x="6756463" y="5425211"/>
                <a:ext cx="948809" cy="301407"/>
              </a:xfrm>
              <a:prstGeom prst="rect">
                <a:avLst/>
              </a:prstGeom>
              <a:effectLst/>
            </p:spPr>
            <p:txBody>
              <a:bodyPr wrap="square" lIns="0" rIns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ource Sans Pro Light" charset="0"/>
                  </a:rPr>
                  <a:t>PROCESSOR </a:t>
                </a:r>
                <a:br>
                  <a: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ource Sans Pro Light" charset="0"/>
                  </a:rPr>
                </a:br>
                <a:r>
                  <a: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ource Sans Pro Light" charset="0"/>
                  </a:rPr>
                  <a:t>CORE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 Light" charset="0"/>
                </a:endParaRPr>
              </a:p>
            </p:txBody>
          </p: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xmlns="" id="{1B15E0C4-B61D-624C-9FE8-F221583A49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lum bright="1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2924" y="5411413"/>
                <a:ext cx="307244" cy="309712"/>
              </a:xfrm>
              <a:prstGeom prst="rect">
                <a:avLst/>
              </a:prstGeom>
            </p:spPr>
          </p:pic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71CF505E-6AA5-2446-A303-54EDCA13F1E3}"/>
              </a:ext>
            </a:extLst>
          </p:cNvPr>
          <p:cNvSpPr txBox="1"/>
          <p:nvPr/>
        </p:nvSpPr>
        <p:spPr>
          <a:xfrm>
            <a:off x="4130782" y="3876449"/>
            <a:ext cx="1660804" cy="317236"/>
          </a:xfrm>
          <a:prstGeom prst="rect">
            <a:avLst/>
          </a:prstGeom>
          <a:noFill/>
          <a:ln>
            <a:noFill/>
          </a:ln>
        </p:spPr>
        <p:txBody>
          <a:bodyPr wrap="none" tIns="36000" bIns="36000" rtlCol="0">
            <a:noAutofit/>
          </a:bodyPr>
          <a:lstStyle/>
          <a:p>
            <a:pPr algn="ctr" defTabSz="914377">
              <a:lnSpc>
                <a:spcPts val="1620"/>
              </a:lnSpc>
            </a:pPr>
            <a:endParaRPr lang="en-US" sz="1600" b="1" dirty="0">
              <a:solidFill>
                <a:srgbClr val="FFFFFF"/>
              </a:solidFill>
              <a:effectLst>
                <a:outerShdw blurRad="76200" dist="38100" dir="5400000" algn="t" rotWithShape="0">
                  <a:prstClr val="black">
                    <a:alpha val="70000"/>
                  </a:prstClr>
                </a:outerShdw>
              </a:effectLst>
              <a:latin typeface="Source Sans Pro" charset="0"/>
              <a:ea typeface="Source Sans Pro" charset="0"/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xmlns="" id="{5BFFA722-9C0D-B04B-9FB6-C1E5B168A620}"/>
              </a:ext>
            </a:extLst>
          </p:cNvPr>
          <p:cNvSpPr/>
          <p:nvPr/>
        </p:nvSpPr>
        <p:spPr>
          <a:xfrm>
            <a:off x="4208581" y="3770549"/>
            <a:ext cx="3311114" cy="306000"/>
          </a:xfrm>
          <a:prstGeom prst="roundRect">
            <a:avLst>
              <a:gd name="adj" fmla="val 19644"/>
            </a:avLst>
          </a:prstGeom>
          <a:solidFill>
            <a:srgbClr val="717D83"/>
          </a:solidFill>
          <a:ln w="12700" cap="flat" cmpd="sng" algn="ctr">
            <a:noFill/>
            <a:prstDash val="solid"/>
          </a:ln>
          <a:effectLst/>
        </p:spPr>
        <p:txBody>
          <a:bodyPr wrap="square" lIns="90000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76200" dist="38100" dir="5400000" algn="t" rotWithShape="0">
                    <a:prstClr val="black">
                      <a:alpha val="70000"/>
                    </a:prstClr>
                  </a:outerShdw>
                </a:effectLst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RTOS/OS</a:t>
            </a:r>
          </a:p>
        </p:txBody>
      </p:sp>
      <p:sp>
        <p:nvSpPr>
          <p:cNvPr id="77" name="Round Same Side Corner Rectangle 101">
            <a:extLst>
              <a:ext uri="{FF2B5EF4-FFF2-40B4-BE49-F238E27FC236}">
                <a16:creationId xmlns:a16="http://schemas.microsoft.com/office/drawing/2014/main" xmlns="" id="{73F7B064-9C3F-2240-9A91-A618CBC1BB57}"/>
              </a:ext>
            </a:extLst>
          </p:cNvPr>
          <p:cNvSpPr/>
          <p:nvPr/>
        </p:nvSpPr>
        <p:spPr>
          <a:xfrm rot="10800000">
            <a:off x="6152507" y="2421515"/>
            <a:ext cx="1295162" cy="1219087"/>
          </a:xfrm>
          <a:prstGeom prst="round2SameRect">
            <a:avLst>
              <a:gd name="adj1" fmla="val 9357"/>
              <a:gd name="adj2" fmla="val 0"/>
            </a:avLst>
          </a:prstGeom>
          <a:gradFill>
            <a:gsLst>
              <a:gs pos="57000">
                <a:srgbClr val="EE502E"/>
              </a:gs>
              <a:gs pos="100000">
                <a:srgbClr val="717D83"/>
              </a:gs>
            </a:gsLst>
            <a:lin ang="16200000" scaled="0"/>
          </a:gra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 w="0">
                <a:solidFill>
                  <a:sysClr val="windowText" lastClr="000000"/>
                </a:solidFill>
              </a:ln>
              <a:solidFill>
                <a:srgbClr val="4B5357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8" name="Round Same Side Corner Rectangle 98">
            <a:extLst>
              <a:ext uri="{FF2B5EF4-FFF2-40B4-BE49-F238E27FC236}">
                <a16:creationId xmlns:a16="http://schemas.microsoft.com/office/drawing/2014/main" xmlns="" id="{62C0FE9E-84FD-FB4A-B9E2-2BFDD29E8265}"/>
              </a:ext>
            </a:extLst>
          </p:cNvPr>
          <p:cNvSpPr/>
          <p:nvPr/>
        </p:nvSpPr>
        <p:spPr>
          <a:xfrm rot="10800000">
            <a:off x="6273525" y="2421515"/>
            <a:ext cx="1069874" cy="468184"/>
          </a:xfrm>
          <a:prstGeom prst="round2SameRect">
            <a:avLst>
              <a:gd name="adj1" fmla="val 29929"/>
              <a:gd name="adj2" fmla="val 0"/>
            </a:avLst>
          </a:prstGeom>
          <a:solidFill>
            <a:srgbClr val="717D83">
              <a:lumMod val="20000"/>
              <a:lumOff val="80000"/>
            </a:srgbClr>
          </a:solidFill>
          <a:ln w="12700" cap="flat" cmpd="sng" algn="ctr">
            <a:noFill/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xmlns="" id="{FFC54847-C13D-1449-80CA-94D660614B5E}"/>
              </a:ext>
            </a:extLst>
          </p:cNvPr>
          <p:cNvGrpSpPr/>
          <p:nvPr/>
        </p:nvGrpSpPr>
        <p:grpSpPr>
          <a:xfrm>
            <a:off x="6228645" y="3220985"/>
            <a:ext cx="1162432" cy="359571"/>
            <a:chOff x="3671478" y="3950249"/>
            <a:chExt cx="1308417" cy="404729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xmlns="" id="{644A1B58-76CF-8D47-A199-8D087ADCF583}"/>
                </a:ext>
              </a:extLst>
            </p:cNvPr>
            <p:cNvSpPr/>
            <p:nvPr/>
          </p:nvSpPr>
          <p:spPr>
            <a:xfrm>
              <a:off x="3671478" y="3950249"/>
              <a:ext cx="1305271" cy="404729"/>
            </a:xfrm>
            <a:prstGeom prst="roundRect">
              <a:avLst>
                <a:gd name="adj" fmla="val 12736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tIns="36000" bIns="36000" rtlCol="0" anchor="ctr">
              <a:noAutofit/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xmlns="" id="{2FCAE15D-A842-2247-B3B8-C3CD6E00EBE3}"/>
                </a:ext>
              </a:extLst>
            </p:cNvPr>
            <p:cNvGrpSpPr/>
            <p:nvPr/>
          </p:nvGrpSpPr>
          <p:grpSpPr>
            <a:xfrm>
              <a:off x="3760494" y="3990159"/>
              <a:ext cx="1219401" cy="352084"/>
              <a:chOff x="3760494" y="3990159"/>
              <a:chExt cx="1219401" cy="352084"/>
            </a:xfrm>
          </p:grpSpPr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xmlns="" id="{6863CF84-3F53-4641-9CB4-E8F4BC7513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79422" y="3992059"/>
                <a:ext cx="900473" cy="350184"/>
              </a:xfrm>
              <a:prstGeom prst="rect">
                <a:avLst/>
              </a:prstGeom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xmlns="" id="{AC88CDED-584E-E048-AF8A-BB91CE4803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0494" y="3990159"/>
                <a:ext cx="322073" cy="324658"/>
              </a:xfrm>
              <a:prstGeom prst="rect">
                <a:avLst/>
              </a:prstGeom>
            </p:spPr>
          </p:pic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7588ED5A-8853-E248-B047-D817CAB378FF}"/>
              </a:ext>
            </a:extLst>
          </p:cNvPr>
          <p:cNvGrpSpPr/>
          <p:nvPr/>
        </p:nvGrpSpPr>
        <p:grpSpPr>
          <a:xfrm>
            <a:off x="6837840" y="1581014"/>
            <a:ext cx="457006" cy="1249080"/>
            <a:chOff x="2035374" y="1665402"/>
            <a:chExt cx="457006" cy="1249080"/>
          </a:xfrm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xmlns="" id="{21A435B2-D1D4-924E-881F-EFDD75B14444}"/>
                </a:ext>
              </a:extLst>
            </p:cNvPr>
            <p:cNvSpPr/>
            <p:nvPr/>
          </p:nvSpPr>
          <p:spPr>
            <a:xfrm rot="16200000">
              <a:off x="1639337" y="2061439"/>
              <a:ext cx="1249080" cy="457006"/>
            </a:xfrm>
            <a:prstGeom prst="roundRect">
              <a:avLst>
                <a:gd name="adj" fmla="val 26239"/>
              </a:avLst>
            </a:prstGeom>
            <a:solidFill>
              <a:srgbClr val="FFFFFF"/>
            </a:solidFill>
            <a:ln w="12700" cap="flat" cmpd="sng" algn="ctr">
              <a:solidFill>
                <a:srgbClr val="CBD3D7">
                  <a:lumMod val="75000"/>
                </a:srgbClr>
              </a:solidFill>
              <a:prstDash val="solid"/>
            </a:ln>
            <a:effectLst/>
          </p:spPr>
          <p:txBody>
            <a:bodyPr lIns="180000" tIns="0" bIns="0" rtlCol="0" anchor="ctr"/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xmlns="" id="{31A2CEBA-9424-CE4B-8875-9F4EF9B80405}"/>
                </a:ext>
              </a:extLst>
            </p:cNvPr>
            <p:cNvGrpSpPr/>
            <p:nvPr/>
          </p:nvGrpSpPr>
          <p:grpSpPr>
            <a:xfrm>
              <a:off x="2070728" y="1671500"/>
              <a:ext cx="386296" cy="1198121"/>
              <a:chOff x="6408118" y="2620915"/>
              <a:chExt cx="386296" cy="1198121"/>
            </a:xfrm>
          </p:grpSpPr>
          <p:sp>
            <p:nvSpPr>
              <p:cNvPr id="87" name="Round Same Side Corner Rectangle 50">
                <a:extLst>
                  <a:ext uri="{FF2B5EF4-FFF2-40B4-BE49-F238E27FC236}">
                    <a16:creationId xmlns:a16="http://schemas.microsoft.com/office/drawing/2014/main" xmlns="" id="{D4C5EF9C-AE46-8844-9C31-32C4F403BBF6}"/>
                  </a:ext>
                </a:extLst>
              </p:cNvPr>
              <p:cNvSpPr/>
              <p:nvPr/>
            </p:nvSpPr>
            <p:spPr>
              <a:xfrm rot="10800000">
                <a:off x="6413930" y="3536977"/>
                <a:ext cx="380481" cy="282059"/>
              </a:xfrm>
              <a:prstGeom prst="round2SameRect">
                <a:avLst>
                  <a:gd name="adj1" fmla="val 24382"/>
                  <a:gd name="adj2" fmla="val 0"/>
                </a:avLst>
              </a:prstGeom>
              <a:solidFill>
                <a:srgbClr val="EE502E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xmlns="" id="{91AB64CB-4F0F-F24E-95B8-BC5C2470ECF1}"/>
                  </a:ext>
                </a:extLst>
              </p:cNvPr>
              <p:cNvSpPr/>
              <p:nvPr/>
            </p:nvSpPr>
            <p:spPr>
              <a:xfrm rot="16200000">
                <a:off x="6002205" y="3026828"/>
                <a:ext cx="1198121" cy="386296"/>
              </a:xfrm>
              <a:prstGeom prst="roundRect">
                <a:avLst>
                  <a:gd name="adj" fmla="val 17902"/>
                </a:avLst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72000" tIns="0" rIns="0" bIns="0" rtlCol="0" anchor="ctr"/>
              <a:lstStyle/>
              <a:p>
                <a:pPr marL="0" marR="0" lvl="0" indent="0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EE502E">
                        <a:lumMod val="50000"/>
                      </a:srgbClr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+mn-cs"/>
                  </a:rPr>
                  <a:t>Thread 02 stack</a:t>
                </a: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xmlns="" id="{F6F898C3-EA75-634D-87ED-FBE9F7FD21E4}"/>
              </a:ext>
            </a:extLst>
          </p:cNvPr>
          <p:cNvGrpSpPr/>
          <p:nvPr/>
        </p:nvGrpSpPr>
        <p:grpSpPr>
          <a:xfrm>
            <a:off x="6319649" y="1581015"/>
            <a:ext cx="457006" cy="1249079"/>
            <a:chOff x="1478332" y="1665403"/>
            <a:chExt cx="457006" cy="1249079"/>
          </a:xfrm>
        </p:grpSpPr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xmlns="" id="{08B87B98-DDE2-B344-8732-DCD1CE8BF92F}"/>
                </a:ext>
              </a:extLst>
            </p:cNvPr>
            <p:cNvSpPr/>
            <p:nvPr/>
          </p:nvSpPr>
          <p:spPr>
            <a:xfrm rot="16200000">
              <a:off x="1082295" y="2061440"/>
              <a:ext cx="1249079" cy="457006"/>
            </a:xfrm>
            <a:prstGeom prst="roundRect">
              <a:avLst>
                <a:gd name="adj" fmla="val 26239"/>
              </a:avLst>
            </a:prstGeom>
            <a:solidFill>
              <a:srgbClr val="FFFFFF"/>
            </a:solidFill>
            <a:ln w="12700" cap="flat" cmpd="sng" algn="ctr">
              <a:solidFill>
                <a:srgbClr val="CBD3D7">
                  <a:lumMod val="75000"/>
                </a:srgbClr>
              </a:solidFill>
              <a:prstDash val="solid"/>
            </a:ln>
            <a:effectLst/>
          </p:spPr>
          <p:txBody>
            <a:bodyPr lIns="180000" tIns="0" bIns="0" rtlCol="0" anchor="ctr"/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xmlns="" id="{A59B9267-E3E2-8847-9195-9F7079E18415}"/>
                </a:ext>
              </a:extLst>
            </p:cNvPr>
            <p:cNvGrpSpPr/>
            <p:nvPr/>
          </p:nvGrpSpPr>
          <p:grpSpPr>
            <a:xfrm>
              <a:off x="1513686" y="1671500"/>
              <a:ext cx="386296" cy="1198122"/>
              <a:chOff x="6408118" y="2620915"/>
              <a:chExt cx="386296" cy="1198122"/>
            </a:xfrm>
          </p:grpSpPr>
          <p:sp>
            <p:nvSpPr>
              <p:cNvPr id="92" name="Round Same Side Corner Rectangle 50">
                <a:extLst>
                  <a:ext uri="{FF2B5EF4-FFF2-40B4-BE49-F238E27FC236}">
                    <a16:creationId xmlns:a16="http://schemas.microsoft.com/office/drawing/2014/main" xmlns="" id="{02CEE8DD-4399-314A-9870-E299038E7973}"/>
                  </a:ext>
                </a:extLst>
              </p:cNvPr>
              <p:cNvSpPr/>
              <p:nvPr/>
            </p:nvSpPr>
            <p:spPr>
              <a:xfrm rot="10800000">
                <a:off x="6413932" y="2837437"/>
                <a:ext cx="380481" cy="981600"/>
              </a:xfrm>
              <a:prstGeom prst="round2SameRect">
                <a:avLst>
                  <a:gd name="adj1" fmla="val 24382"/>
                  <a:gd name="adj2" fmla="val 0"/>
                </a:avLst>
              </a:prstGeom>
              <a:solidFill>
                <a:srgbClr val="EE502E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xmlns="" id="{CE725D48-A97E-9843-B343-73B099DDD6DD}"/>
                  </a:ext>
                </a:extLst>
              </p:cNvPr>
              <p:cNvSpPr/>
              <p:nvPr/>
            </p:nvSpPr>
            <p:spPr>
              <a:xfrm rot="16200000">
                <a:off x="6002205" y="3026828"/>
                <a:ext cx="1198121" cy="386296"/>
              </a:xfrm>
              <a:prstGeom prst="roundRect">
                <a:avLst>
                  <a:gd name="adj" fmla="val 17902"/>
                </a:avLst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72000" tIns="0" rIns="0" bIns="0" rtlCol="0" anchor="ctr"/>
              <a:lstStyle/>
              <a:p>
                <a:pPr marL="0" marR="0" lvl="0" indent="0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EE502E">
                        <a:lumMod val="50000"/>
                      </a:srgbClr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+mn-cs"/>
                  </a:rPr>
                  <a:t>Thread 01 stack</a:t>
                </a:r>
              </a:p>
            </p:txBody>
          </p:sp>
        </p:grpSp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xmlns="" id="{38E1CC46-0252-844D-BDCC-00ADE42A00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431" y="2927108"/>
            <a:ext cx="1276237" cy="215542"/>
          </a:xfrm>
          <a:prstGeom prst="rect">
            <a:avLst/>
          </a:prstGeom>
        </p:spPr>
      </p:pic>
      <p:sp>
        <p:nvSpPr>
          <p:cNvPr id="95" name="Rounded Rectangle 94">
            <a:extLst>
              <a:ext uri="{FF2B5EF4-FFF2-40B4-BE49-F238E27FC236}">
                <a16:creationId xmlns:a16="http://schemas.microsoft.com/office/drawing/2014/main" xmlns="" id="{ED572452-17D4-214A-A23B-707FEE9619E8}"/>
              </a:ext>
            </a:extLst>
          </p:cNvPr>
          <p:cNvSpPr/>
          <p:nvPr/>
        </p:nvSpPr>
        <p:spPr>
          <a:xfrm rot="16200000">
            <a:off x="5272821" y="2746060"/>
            <a:ext cx="1459406" cy="386296"/>
          </a:xfrm>
          <a:prstGeom prst="roundRect">
            <a:avLst>
              <a:gd name="adj" fmla="val 17902"/>
            </a:avLst>
          </a:prstGeom>
          <a:noFill/>
          <a:ln w="12700" cap="flat" cmpd="sng" algn="ctr">
            <a:noFill/>
            <a:prstDash val="solid"/>
          </a:ln>
          <a:effectLst/>
        </p:spPr>
        <p:txBody>
          <a:bodyPr lIns="72000" tIns="0" rIns="0" bIns="0"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MEJ32 Task stack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xmlns="" id="{79894AE0-B1C5-8040-94A8-2DC043796F32}"/>
              </a:ext>
            </a:extLst>
          </p:cNvPr>
          <p:cNvSpPr/>
          <p:nvPr/>
        </p:nvSpPr>
        <p:spPr>
          <a:xfrm rot="16200000">
            <a:off x="4303715" y="2786562"/>
            <a:ext cx="1354933" cy="457006"/>
          </a:xfrm>
          <a:prstGeom prst="roundRect">
            <a:avLst>
              <a:gd name="adj" fmla="val 26239"/>
            </a:avLst>
          </a:prstGeom>
          <a:solidFill>
            <a:srgbClr val="FFFFFF"/>
          </a:solidFill>
          <a:ln w="12700" cap="flat" cmpd="sng" algn="ctr">
            <a:solidFill>
              <a:srgbClr val="CBD3D7">
                <a:lumMod val="75000"/>
              </a:srgbClr>
            </a:solidFill>
            <a:prstDash val="solid"/>
          </a:ln>
          <a:effectLst/>
        </p:spPr>
        <p:txBody>
          <a:bodyPr lIns="180000" tIns="0" bIns="0"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xmlns="" id="{0DE0A111-12E5-D745-B18A-A84159FD1342}"/>
              </a:ext>
            </a:extLst>
          </p:cNvPr>
          <p:cNvGrpSpPr/>
          <p:nvPr/>
        </p:nvGrpSpPr>
        <p:grpSpPr>
          <a:xfrm>
            <a:off x="4788034" y="2549109"/>
            <a:ext cx="386296" cy="1098562"/>
            <a:chOff x="6408119" y="2014454"/>
            <a:chExt cx="386296" cy="1804583"/>
          </a:xfrm>
        </p:grpSpPr>
        <p:sp>
          <p:nvSpPr>
            <p:cNvPr id="98" name="Round Same Side Corner Rectangle 50">
              <a:extLst>
                <a:ext uri="{FF2B5EF4-FFF2-40B4-BE49-F238E27FC236}">
                  <a16:creationId xmlns:a16="http://schemas.microsoft.com/office/drawing/2014/main" xmlns="" id="{F2D8E32B-399D-174F-A245-9333171A142D}"/>
                </a:ext>
              </a:extLst>
            </p:cNvPr>
            <p:cNvSpPr/>
            <p:nvPr/>
          </p:nvSpPr>
          <p:spPr>
            <a:xfrm rot="10800000">
              <a:off x="6413928" y="3303938"/>
              <a:ext cx="380481" cy="515098"/>
            </a:xfrm>
            <a:prstGeom prst="round2SameRect">
              <a:avLst>
                <a:gd name="adj1" fmla="val 24382"/>
                <a:gd name="adj2" fmla="val 0"/>
              </a:avLst>
            </a:prstGeom>
            <a:solidFill>
              <a:srgbClr val="CBD3D7">
                <a:lumMod val="90000"/>
              </a:srgbClr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xmlns="" id="{CC0E7432-7D24-BD47-B5BE-0C7612671DE7}"/>
                </a:ext>
              </a:extLst>
            </p:cNvPr>
            <p:cNvSpPr/>
            <p:nvPr/>
          </p:nvSpPr>
          <p:spPr>
            <a:xfrm rot="16200000">
              <a:off x="5698975" y="2723598"/>
              <a:ext cx="1804583" cy="386296"/>
            </a:xfrm>
            <a:prstGeom prst="roundRect">
              <a:avLst>
                <a:gd name="adj" fmla="val 17902"/>
              </a:avLst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72000" tIns="0" rIns="0" bIns="0" rtlCol="0" anchor="ctr"/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B5357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Task 02 stack</a:t>
              </a:r>
            </a:p>
          </p:txBody>
        </p:sp>
      </p:grp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xmlns="" id="{192ACE99-6AA2-D140-A519-8A6B1FAF5844}"/>
              </a:ext>
            </a:extLst>
          </p:cNvPr>
          <p:cNvSpPr/>
          <p:nvPr/>
        </p:nvSpPr>
        <p:spPr>
          <a:xfrm rot="16200000">
            <a:off x="3755914" y="2786563"/>
            <a:ext cx="1354932" cy="457006"/>
          </a:xfrm>
          <a:prstGeom prst="roundRect">
            <a:avLst>
              <a:gd name="adj" fmla="val 26239"/>
            </a:avLst>
          </a:prstGeom>
          <a:solidFill>
            <a:srgbClr val="FFFFFF"/>
          </a:solidFill>
          <a:ln w="12700" cap="flat" cmpd="sng" algn="ctr">
            <a:solidFill>
              <a:srgbClr val="CBD3D7">
                <a:lumMod val="75000"/>
              </a:srgbClr>
            </a:solidFill>
            <a:prstDash val="solid"/>
          </a:ln>
          <a:effectLst/>
        </p:spPr>
        <p:txBody>
          <a:bodyPr lIns="180000" tIns="0" bIns="0"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xmlns="" id="{5D69285B-504A-544F-B73C-F193EFA7FC56}"/>
              </a:ext>
            </a:extLst>
          </p:cNvPr>
          <p:cNvGrpSpPr/>
          <p:nvPr/>
        </p:nvGrpSpPr>
        <p:grpSpPr>
          <a:xfrm>
            <a:off x="4240230" y="2528151"/>
            <a:ext cx="386296" cy="1119522"/>
            <a:chOff x="6408117" y="1980025"/>
            <a:chExt cx="386296" cy="1839012"/>
          </a:xfrm>
        </p:grpSpPr>
        <p:sp>
          <p:nvSpPr>
            <p:cNvPr id="102" name="Round Same Side Corner Rectangle 50">
              <a:extLst>
                <a:ext uri="{FF2B5EF4-FFF2-40B4-BE49-F238E27FC236}">
                  <a16:creationId xmlns:a16="http://schemas.microsoft.com/office/drawing/2014/main" xmlns="" id="{9DAA079F-F173-494D-8740-976F048DB640}"/>
                </a:ext>
              </a:extLst>
            </p:cNvPr>
            <p:cNvSpPr/>
            <p:nvPr/>
          </p:nvSpPr>
          <p:spPr>
            <a:xfrm rot="10800000">
              <a:off x="6413930" y="1980025"/>
              <a:ext cx="380481" cy="1839012"/>
            </a:xfrm>
            <a:prstGeom prst="round2SameRect">
              <a:avLst>
                <a:gd name="adj1" fmla="val 24382"/>
                <a:gd name="adj2" fmla="val 0"/>
              </a:avLst>
            </a:prstGeom>
            <a:solidFill>
              <a:srgbClr val="CBD3D7">
                <a:lumMod val="90000"/>
              </a:srgbClr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xmlns="" id="{501C64AB-C705-064D-9072-B95DF7A69B2F}"/>
                </a:ext>
              </a:extLst>
            </p:cNvPr>
            <p:cNvSpPr/>
            <p:nvPr/>
          </p:nvSpPr>
          <p:spPr>
            <a:xfrm rot="16200000">
              <a:off x="5698975" y="2723598"/>
              <a:ext cx="1804580" cy="386296"/>
            </a:xfrm>
            <a:prstGeom prst="roundRect">
              <a:avLst>
                <a:gd name="adj" fmla="val 17902"/>
              </a:avLst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72000" tIns="0" rIns="0" bIns="0" rtlCol="0" anchor="ctr"/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B5357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Task 01 stack</a:t>
              </a:r>
            </a:p>
          </p:txBody>
        </p:sp>
      </p:grp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xmlns="" id="{DDA57B5B-6D93-7D43-A266-FA158A55DE6F}"/>
              </a:ext>
            </a:extLst>
          </p:cNvPr>
          <p:cNvSpPr/>
          <p:nvPr/>
        </p:nvSpPr>
        <p:spPr>
          <a:xfrm rot="16200000">
            <a:off x="4851678" y="2786562"/>
            <a:ext cx="1354934" cy="457006"/>
          </a:xfrm>
          <a:prstGeom prst="roundRect">
            <a:avLst>
              <a:gd name="adj" fmla="val 26239"/>
            </a:avLst>
          </a:prstGeom>
          <a:solidFill>
            <a:srgbClr val="FFFFFF"/>
          </a:solidFill>
          <a:ln w="12700" cap="flat" cmpd="sng" algn="ctr">
            <a:solidFill>
              <a:srgbClr val="CBD3D7">
                <a:lumMod val="75000"/>
              </a:srgbClr>
            </a:solidFill>
            <a:prstDash val="solid"/>
          </a:ln>
          <a:effectLst/>
        </p:spPr>
        <p:txBody>
          <a:bodyPr lIns="180000" tIns="0" bIns="0"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xmlns="" id="{2F37F752-3B13-0B4A-932C-AC8DC2EAE62C}"/>
              </a:ext>
            </a:extLst>
          </p:cNvPr>
          <p:cNvGrpSpPr/>
          <p:nvPr/>
        </p:nvGrpSpPr>
        <p:grpSpPr>
          <a:xfrm>
            <a:off x="5335996" y="2549109"/>
            <a:ext cx="386296" cy="1098562"/>
            <a:chOff x="6408118" y="2014454"/>
            <a:chExt cx="386296" cy="1804583"/>
          </a:xfrm>
        </p:grpSpPr>
        <p:sp>
          <p:nvSpPr>
            <p:cNvPr id="106" name="Round Same Side Corner Rectangle 50">
              <a:extLst>
                <a:ext uri="{FF2B5EF4-FFF2-40B4-BE49-F238E27FC236}">
                  <a16:creationId xmlns:a16="http://schemas.microsoft.com/office/drawing/2014/main" xmlns="" id="{F82AB6F9-5D61-FB4D-BC89-F88A52F23D5F}"/>
                </a:ext>
              </a:extLst>
            </p:cNvPr>
            <p:cNvSpPr/>
            <p:nvPr/>
          </p:nvSpPr>
          <p:spPr>
            <a:xfrm rot="10800000">
              <a:off x="6413929" y="2626755"/>
              <a:ext cx="380481" cy="1192278"/>
            </a:xfrm>
            <a:prstGeom prst="round2SameRect">
              <a:avLst>
                <a:gd name="adj1" fmla="val 24382"/>
                <a:gd name="adj2" fmla="val 0"/>
              </a:avLst>
            </a:prstGeom>
            <a:solidFill>
              <a:srgbClr val="CBD3D7">
                <a:lumMod val="90000"/>
              </a:srgbClr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xmlns="" id="{2F4AC810-C170-1B4F-A3BD-67C24993C9E1}"/>
                </a:ext>
              </a:extLst>
            </p:cNvPr>
            <p:cNvSpPr/>
            <p:nvPr/>
          </p:nvSpPr>
          <p:spPr>
            <a:xfrm rot="16200000">
              <a:off x="5698974" y="2723598"/>
              <a:ext cx="1804583" cy="386296"/>
            </a:xfrm>
            <a:prstGeom prst="roundRect">
              <a:avLst>
                <a:gd name="adj" fmla="val 17902"/>
              </a:avLst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72000" tIns="0" rIns="0" bIns="0" rtlCol="0" anchor="ctr"/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B5357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Task 03 stack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3218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Source Sans Pro</vt:lpstr>
      <vt:lpstr>Source Sans Pro Light</vt:lpstr>
      <vt:lpstr>Source Sans Pro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Frédéric RIVIERE</cp:lastModifiedBy>
  <cp:revision>7</cp:revision>
  <dcterms:created xsi:type="dcterms:W3CDTF">2020-03-19T12:08:46Z</dcterms:created>
  <dcterms:modified xsi:type="dcterms:W3CDTF">2023-05-11T10:40:19Z</dcterms:modified>
</cp:coreProperties>
</file>