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3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67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D4BF065C-C26E-9B4C-AB1D-0F16CDF9EF28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ounded Rectangle 63"/>
          <p:cNvSpPr/>
          <p:nvPr/>
        </p:nvSpPr>
        <p:spPr>
          <a:xfrm>
            <a:off x="938616" y="3645024"/>
            <a:ext cx="2066064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938617" y="1937827"/>
            <a:ext cx="5800796" cy="900505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8171174" y="3645024"/>
            <a:ext cx="2797476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ounded Rectangle 97"/>
          <p:cNvSpPr/>
          <p:nvPr/>
        </p:nvSpPr>
        <p:spPr>
          <a:xfrm>
            <a:off x="3903618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938616" y="105508"/>
            <a:ext cx="2835795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51" name="TextBox 37"/>
          <p:cNvSpPr txBox="1"/>
          <p:nvPr/>
        </p:nvSpPr>
        <p:spPr>
          <a:xfrm>
            <a:off x="7062864" y="2236029"/>
            <a:ext cx="74732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239420" y="4060137"/>
            <a:ext cx="934014" cy="28814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3797192" y="321260"/>
            <a:ext cx="1417466" cy="772518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3992351" y="1771554"/>
            <a:ext cx="1158355" cy="1367382"/>
            <a:chOff x="3878499" y="2275879"/>
            <a:chExt cx="1172018" cy="1383510"/>
          </a:xfrm>
        </p:grpSpPr>
        <p:grpSp>
          <p:nvGrpSpPr>
            <p:cNvPr id="174" name="Group 173"/>
            <p:cNvGrpSpPr/>
            <p:nvPr/>
          </p:nvGrpSpPr>
          <p:grpSpPr>
            <a:xfrm>
              <a:off x="3878499" y="2275879"/>
              <a:ext cx="1172018" cy="1383510"/>
              <a:chOff x="8498011" y="1260355"/>
              <a:chExt cx="1673582" cy="2222193"/>
            </a:xfrm>
          </p:grpSpPr>
          <p:pic>
            <p:nvPicPr>
              <p:cNvPr id="175" name="Picture 174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8498011" y="1260355"/>
                <a:ext cx="1673582" cy="2222193"/>
              </a:xfrm>
              <a:prstGeom prst="rect">
                <a:avLst/>
              </a:prstGeom>
            </p:spPr>
          </p:pic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4400000">
                <a:off x="8997932" y="1799769"/>
                <a:ext cx="1201542" cy="654841"/>
              </a:xfrm>
              <a:prstGeom prst="rect">
                <a:avLst/>
              </a:prstGeom>
            </p:spPr>
          </p:pic>
        </p:grpSp>
        <p:grpSp>
          <p:nvGrpSpPr>
            <p:cNvPr id="6" name="Group 5"/>
            <p:cNvGrpSpPr/>
            <p:nvPr/>
          </p:nvGrpSpPr>
          <p:grpSpPr>
            <a:xfrm>
              <a:off x="4174836" y="2388513"/>
              <a:ext cx="198000" cy="182021"/>
              <a:chOff x="2464217" y="2519136"/>
              <a:chExt cx="618701" cy="639769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2464217" y="2519136"/>
                <a:ext cx="618701" cy="63976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mtClean="0"/>
                  <a:t>v</a:t>
                </a:r>
                <a:endParaRPr lang="en-US"/>
              </a:p>
            </p:txBody>
          </p:sp>
          <p:pic>
            <p:nvPicPr>
              <p:cNvPr id="93" name="Picture 9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15027" y="2575985"/>
                <a:ext cx="509063" cy="559968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</p:grpSp>
      <p:sp>
        <p:nvSpPr>
          <p:cNvPr id="95" name="TextBox 94"/>
          <p:cNvSpPr txBox="1"/>
          <p:nvPr/>
        </p:nvSpPr>
        <p:spPr>
          <a:xfrm>
            <a:off x="1121755" y="2187924"/>
            <a:ext cx="2179553" cy="28814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Your Workstation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6" name="TextBox 21"/>
          <p:cNvSpPr txBox="1"/>
          <p:nvPr/>
        </p:nvSpPr>
        <p:spPr>
          <a:xfrm>
            <a:off x="2293650" y="332656"/>
            <a:ext cx="14020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Software Development Tools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7" name="TextBox 21"/>
          <p:cNvSpPr txBox="1"/>
          <p:nvPr/>
        </p:nvSpPr>
        <p:spPr>
          <a:xfrm>
            <a:off x="4897605" y="314072"/>
            <a:ext cx="1759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</a:p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or</a:t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Virtual Device</a:t>
            </a:r>
            <a:endParaRPr lang="en-US" sz="14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2352125" y="1422047"/>
            <a:ext cx="740220" cy="402398"/>
            <a:chOff x="1127448" y="1585249"/>
            <a:chExt cx="740220" cy="573493"/>
          </a:xfrm>
        </p:grpSpPr>
        <p:sp>
          <p:nvSpPr>
            <p:cNvPr id="18" name="TextBox 37"/>
            <p:cNvSpPr txBox="1"/>
            <p:nvPr/>
          </p:nvSpPr>
          <p:spPr>
            <a:xfrm>
              <a:off x="1219735" y="1656462"/>
              <a:ext cx="6479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  <a:endPara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5331122" y="1438605"/>
            <a:ext cx="766671" cy="343968"/>
            <a:chOff x="1127448" y="1585249"/>
            <a:chExt cx="766671" cy="573493"/>
          </a:xfrm>
        </p:grpSpPr>
        <p:sp>
          <p:nvSpPr>
            <p:cNvPr id="134" name="TextBox 37"/>
            <p:cNvSpPr txBox="1"/>
            <p:nvPr/>
          </p:nvSpPr>
          <p:spPr>
            <a:xfrm>
              <a:off x="1193286" y="1656462"/>
              <a:ext cx="7008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Import</a:t>
              </a:r>
              <a:endPara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35" name="Straight Arrow Connector 134"/>
            <p:cNvCxnSpPr/>
            <p:nvPr/>
          </p:nvCxnSpPr>
          <p:spPr>
            <a:xfrm>
              <a:off x="1127448" y="1585249"/>
              <a:ext cx="0" cy="57349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8904312" y="2982356"/>
            <a:ext cx="1601069" cy="476939"/>
            <a:chOff x="1142256" y="1570653"/>
            <a:chExt cx="911422" cy="409624"/>
          </a:xfrm>
        </p:grpSpPr>
        <p:sp>
          <p:nvSpPr>
            <p:cNvPr id="143" name="TextBox 37"/>
            <p:cNvSpPr txBox="1"/>
            <p:nvPr/>
          </p:nvSpPr>
          <p:spPr>
            <a:xfrm>
              <a:off x="1145535" y="1629725"/>
              <a:ext cx="908143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Download </a:t>
              </a:r>
              <a:r>
                <a:rPr lang="en-US" sz="1400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&amp; </a:t>
              </a:r>
              <a:r>
                <a:rPr lang="en-US" sz="1400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</a:p>
          </p:txBody>
        </p:sp>
        <p:cxnSp>
          <p:nvCxnSpPr>
            <p:cNvPr id="144" name="Straight Arrow Connector 143"/>
            <p:cNvCxnSpPr/>
            <p:nvPr/>
          </p:nvCxnSpPr>
          <p:spPr>
            <a:xfrm>
              <a:off x="1142256" y="1570653"/>
              <a:ext cx="3279" cy="409624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Rounded Rectangle 156"/>
          <p:cNvSpPr/>
          <p:nvPr/>
        </p:nvSpPr>
        <p:spPr>
          <a:xfrm>
            <a:off x="8224289" y="1956168"/>
            <a:ext cx="2744362" cy="882164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8" name="Picture 15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800" y="1988840"/>
            <a:ext cx="818405" cy="837228"/>
          </a:xfrm>
          <a:prstGeom prst="rect">
            <a:avLst/>
          </a:prstGeom>
        </p:spPr>
      </p:pic>
      <p:pic>
        <p:nvPicPr>
          <p:cNvPr id="159" name="Picture 1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998" y="2248230"/>
            <a:ext cx="1863546" cy="346619"/>
          </a:xfrm>
          <a:prstGeom prst="rect">
            <a:avLst/>
          </a:prstGeom>
        </p:spPr>
      </p:pic>
      <p:pic>
        <p:nvPicPr>
          <p:cNvPr id="180" name="Picture 17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205" y="3750459"/>
            <a:ext cx="1774828" cy="96728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01" y="178381"/>
            <a:ext cx="1025714" cy="1025714"/>
          </a:xfrm>
          <a:prstGeom prst="rect">
            <a:avLst/>
          </a:prstGeom>
        </p:spPr>
      </p:pic>
      <p:sp>
        <p:nvSpPr>
          <p:cNvPr id="47" name="TextBox 37"/>
          <p:cNvSpPr txBox="1"/>
          <p:nvPr/>
        </p:nvSpPr>
        <p:spPr>
          <a:xfrm>
            <a:off x="2198083" y="303383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Run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036099" y="2955153"/>
            <a:ext cx="0" cy="47384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3891430" y="3645024"/>
            <a:ext cx="2835795" cy="127127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vzv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510215" y="4239578"/>
            <a:ext cx="214662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1"/>
          <p:cNvSpPr txBox="1"/>
          <p:nvPr/>
        </p:nvSpPr>
        <p:spPr>
          <a:xfrm>
            <a:off x="5135282" y="4019052"/>
            <a:ext cx="1572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783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Firmware </a:t>
            </a:r>
            <a:b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binary)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794" y="3849245"/>
            <a:ext cx="1018295" cy="1018295"/>
          </a:xfrm>
          <a:prstGeom prst="rect">
            <a:avLst/>
          </a:prstGeom>
        </p:spPr>
      </p:pic>
      <p:sp>
        <p:nvSpPr>
          <p:cNvPr id="56" name="TextBox 37"/>
          <p:cNvSpPr txBox="1"/>
          <p:nvPr/>
        </p:nvSpPr>
        <p:spPr>
          <a:xfrm>
            <a:off x="5457874" y="3053569"/>
            <a:ext cx="579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5331122" y="2982356"/>
            <a:ext cx="0" cy="44664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37"/>
          <p:cNvSpPr txBox="1"/>
          <p:nvPr/>
        </p:nvSpPr>
        <p:spPr>
          <a:xfrm>
            <a:off x="7174139" y="389023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62" name="Elbow Connector 61"/>
          <p:cNvCxnSpPr/>
          <p:nvPr/>
        </p:nvCxnSpPr>
        <p:spPr>
          <a:xfrm flipV="1">
            <a:off x="6920084" y="4259566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/>
          <p:nvPr/>
        </p:nvCxnSpPr>
        <p:spPr>
          <a:xfrm flipV="1">
            <a:off x="6983084" y="2564260"/>
            <a:ext cx="996747" cy="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21043" y="4646884"/>
            <a:ext cx="9012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  <a:endParaRPr lang="en-US" sz="1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399" y="3683385"/>
            <a:ext cx="1193228" cy="9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8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1960</TotalTime>
  <Words>24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65</cp:revision>
  <dcterms:created xsi:type="dcterms:W3CDTF">2017-01-10T13:21:08Z</dcterms:created>
  <dcterms:modified xsi:type="dcterms:W3CDTF">2022-04-20T07:10:08Z</dcterms:modified>
</cp:coreProperties>
</file>