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3"/>
  </p:notesMasterIdLst>
  <p:handoutMasterIdLst>
    <p:handoutMasterId r:id="rId4"/>
  </p:handoutMasterIdLst>
  <p:sldIdLst>
    <p:sldId id="311"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7D9"/>
    <a:srgbClr val="F0B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49" autoAdjust="0"/>
    <p:restoredTop sz="97046" autoAdjust="0"/>
  </p:normalViewPr>
  <p:slideViewPr>
    <p:cSldViewPr snapToGrid="0">
      <p:cViewPr varScale="1">
        <p:scale>
          <a:sx n="116" d="100"/>
          <a:sy n="116" d="100"/>
        </p:scale>
        <p:origin x="762" y="108"/>
      </p:cViewPr>
      <p:guideLst>
        <p:guide orient="horz" pos="4020"/>
        <p:guide pos="529"/>
        <p:guide pos="7015"/>
        <p:guide orient="horz" pos="43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avril 22</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avril 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06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xmlns=""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xmlns=""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28" r:id="rId20"/>
    <p:sldLayoutId id="214748373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emf"/><Relationship Id="rId3" Type="http://schemas.openxmlformats.org/officeDocument/2006/relationships/image" Target="../media/image6.emf"/><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emf"/><Relationship Id="rId16" Type="http://schemas.openxmlformats.org/officeDocument/2006/relationships/image" Target="../media/image19.png"/><Relationship Id="rId1" Type="http://schemas.openxmlformats.org/officeDocument/2006/relationships/slideLayout" Target="../slideLayouts/slideLayout15.xml"/><Relationship Id="rId6" Type="http://schemas.openxmlformats.org/officeDocument/2006/relationships/image" Target="../media/image9.emf"/><Relationship Id="rId11" Type="http://schemas.openxmlformats.org/officeDocument/2006/relationships/image" Target="../media/image14.png"/><Relationship Id="rId5" Type="http://schemas.openxmlformats.org/officeDocument/2006/relationships/image" Target="../media/image8.emf"/><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emf"/><Relationship Id="rId9" Type="http://schemas.openxmlformats.org/officeDocument/2006/relationships/image" Target="../media/image12.png"/><Relationship Id="rId14" Type="http://schemas.openxmlformats.org/officeDocument/2006/relationships/image" Target="../media/image1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Arc 74">
            <a:extLst>
              <a:ext uri="{FF2B5EF4-FFF2-40B4-BE49-F238E27FC236}">
                <a16:creationId xmlns:a16="http://schemas.microsoft.com/office/drawing/2014/main" xmlns="" id="{060453BB-F2FC-A243-9739-B2863E6DCBA0}"/>
              </a:ext>
            </a:extLst>
          </p:cNvPr>
          <p:cNvSpPr/>
          <p:nvPr/>
        </p:nvSpPr>
        <p:spPr>
          <a:xfrm rot="16200000">
            <a:off x="3625743" y="6249405"/>
            <a:ext cx="229393" cy="209087"/>
          </a:xfrm>
          <a:prstGeom prst="arc">
            <a:avLst>
              <a:gd name="adj1" fmla="val 16200000"/>
              <a:gd name="adj2" fmla="val 1286025"/>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6" name="Arc 75">
            <a:extLst>
              <a:ext uri="{FF2B5EF4-FFF2-40B4-BE49-F238E27FC236}">
                <a16:creationId xmlns:a16="http://schemas.microsoft.com/office/drawing/2014/main" xmlns="" id="{082EFA91-DD81-C447-8CF4-B191FF92FDC2}"/>
              </a:ext>
            </a:extLst>
          </p:cNvPr>
          <p:cNvSpPr/>
          <p:nvPr/>
        </p:nvSpPr>
        <p:spPr>
          <a:xfrm>
            <a:off x="11038946" y="6254977"/>
            <a:ext cx="224156" cy="213972"/>
          </a:xfrm>
          <a:prstGeom prst="arc">
            <a:avLst>
              <a:gd name="adj1" fmla="val 15188349"/>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7" name="Snip Same Side Corner Rectangle 76">
            <a:extLst>
              <a:ext uri="{FF2B5EF4-FFF2-40B4-BE49-F238E27FC236}">
                <a16:creationId xmlns:a16="http://schemas.microsoft.com/office/drawing/2014/main" xmlns="" id="{93C230A8-43EB-B546-B305-CC8297598AE1}"/>
              </a:ext>
            </a:extLst>
          </p:cNvPr>
          <p:cNvSpPr/>
          <p:nvPr/>
        </p:nvSpPr>
        <p:spPr>
          <a:xfrm>
            <a:off x="3726687" y="5787200"/>
            <a:ext cx="7435852" cy="573319"/>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sp>
        <p:nvSpPr>
          <p:cNvPr id="78" name="Rounded Rectangle 77">
            <a:extLst>
              <a:ext uri="{FF2B5EF4-FFF2-40B4-BE49-F238E27FC236}">
                <a16:creationId xmlns:a16="http://schemas.microsoft.com/office/drawing/2014/main" xmlns="" id="{2AF5A412-FF36-A24E-9A06-0B5A1F78F311}"/>
              </a:ext>
            </a:extLst>
          </p:cNvPr>
          <p:cNvSpPr/>
          <p:nvPr/>
        </p:nvSpPr>
        <p:spPr>
          <a:xfrm>
            <a:off x="3945794" y="5932909"/>
            <a:ext cx="900000" cy="306000"/>
          </a:xfrm>
          <a:prstGeom prst="roundRect">
            <a:avLst>
              <a:gd name="adj" fmla="val 1829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lvl="0" algn="ctr">
              <a:lnSpc>
                <a:spcPts val="1000"/>
              </a:lnSpc>
              <a:defRPr/>
            </a:pPr>
            <a:r>
              <a:rPr lang="en-US" sz="1100" dirty="0">
                <a:solidFill>
                  <a:schemeClr val="bg1"/>
                </a:solidFill>
                <a:latin typeface="Source Sans Pro Light" charset="0"/>
                <a:ea typeface="Source Sans Pro Light" charset="0"/>
                <a:cs typeface="Source Sans Pro Light" charset="0"/>
              </a:rPr>
              <a:t>Mass Storage</a:t>
            </a:r>
          </a:p>
        </p:txBody>
      </p:sp>
      <p:sp>
        <p:nvSpPr>
          <p:cNvPr id="79" name="Rounded Rectangle 78">
            <a:extLst>
              <a:ext uri="{FF2B5EF4-FFF2-40B4-BE49-F238E27FC236}">
                <a16:creationId xmlns:a16="http://schemas.microsoft.com/office/drawing/2014/main" xmlns="" id="{E3377285-D0B9-EA42-A462-097A2767D60F}"/>
              </a:ext>
            </a:extLst>
          </p:cNvPr>
          <p:cNvSpPr/>
          <p:nvPr/>
        </p:nvSpPr>
        <p:spPr>
          <a:xfrm>
            <a:off x="8407762" y="5932909"/>
            <a:ext cx="90000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lvl="0" algn="ctr" defTabSz="914400">
              <a:lnSpc>
                <a:spcPts val="1180"/>
              </a:lnSpc>
              <a:defRPr/>
            </a:pPr>
            <a:r>
              <a:rPr lang="en-US" sz="1200" kern="0" dirty="0">
                <a:solidFill>
                  <a:schemeClr val="bg1"/>
                </a:solidFill>
                <a:latin typeface="Source Sans Pro Light" charset="0"/>
                <a:ea typeface="Source Sans Pro Light" charset="0"/>
                <a:cs typeface="Source Sans Pro Light" charset="0"/>
              </a:rPr>
              <a:t>UART</a:t>
            </a:r>
          </a:p>
        </p:txBody>
      </p:sp>
      <p:sp>
        <p:nvSpPr>
          <p:cNvPr id="80" name="Rounded Rectangle 79">
            <a:extLst>
              <a:ext uri="{FF2B5EF4-FFF2-40B4-BE49-F238E27FC236}">
                <a16:creationId xmlns:a16="http://schemas.microsoft.com/office/drawing/2014/main" xmlns="" id="{8D4F4F48-B4E3-A841-AF8E-407BA63037C3}"/>
              </a:ext>
            </a:extLst>
          </p:cNvPr>
          <p:cNvSpPr/>
          <p:nvPr/>
        </p:nvSpPr>
        <p:spPr>
          <a:xfrm>
            <a:off x="4941422" y="5932909"/>
            <a:ext cx="90000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algn="ctr" defTabSz="914400">
              <a:lnSpc>
                <a:spcPts val="1000"/>
              </a:lnSpc>
              <a:defRPr/>
            </a:pPr>
            <a:r>
              <a:rPr lang="en-US" sz="1100" kern="0" dirty="0">
                <a:solidFill>
                  <a:schemeClr val="bg1"/>
                </a:solidFill>
                <a:latin typeface="Source Sans Pro Light" charset="0"/>
                <a:ea typeface="Source Sans Pro Light" charset="0"/>
                <a:cs typeface="Source Sans Pro Light" charset="0"/>
              </a:rPr>
              <a:t>Ethernet</a:t>
            </a:r>
            <a:br>
              <a:rPr lang="en-US" sz="1100" kern="0" dirty="0">
                <a:solidFill>
                  <a:schemeClr val="bg1"/>
                </a:solidFill>
                <a:latin typeface="Source Sans Pro Light" charset="0"/>
                <a:ea typeface="Source Sans Pro Light" charset="0"/>
                <a:cs typeface="Source Sans Pro Light" charset="0"/>
              </a:rPr>
            </a:br>
            <a:r>
              <a:rPr lang="en-US" sz="1100" kern="0" dirty="0">
                <a:solidFill>
                  <a:schemeClr val="bg1"/>
                </a:solidFill>
                <a:latin typeface="Source Sans Pro Light" charset="0"/>
                <a:ea typeface="Source Sans Pro Light" charset="0"/>
                <a:cs typeface="Source Sans Pro Light" charset="0"/>
              </a:rPr>
              <a:t>Wi-Fi / LTE</a:t>
            </a:r>
          </a:p>
        </p:txBody>
      </p:sp>
      <p:sp>
        <p:nvSpPr>
          <p:cNvPr id="81" name="Rounded Rectangle 80">
            <a:extLst>
              <a:ext uri="{FF2B5EF4-FFF2-40B4-BE49-F238E27FC236}">
                <a16:creationId xmlns:a16="http://schemas.microsoft.com/office/drawing/2014/main" xmlns="" id="{7625AF1C-C148-7943-8936-2189C6B4B3C8}"/>
              </a:ext>
            </a:extLst>
          </p:cNvPr>
          <p:cNvSpPr/>
          <p:nvPr/>
        </p:nvSpPr>
        <p:spPr>
          <a:xfrm>
            <a:off x="10399015" y="5930870"/>
            <a:ext cx="412471" cy="308039"/>
          </a:xfrm>
          <a:prstGeom prst="roundRect">
            <a:avLst>
              <a:gd name="adj" fmla="val 19644"/>
            </a:avLst>
          </a:prstGeom>
          <a:gradFill>
            <a:gsLst>
              <a:gs pos="0">
                <a:schemeClr val="tx2"/>
              </a:gs>
              <a:gs pos="100000">
                <a:schemeClr val="bg2">
                  <a:lumMod val="50000"/>
                  <a:alpha val="0"/>
                </a:schemeClr>
              </a:gs>
            </a:gsLst>
            <a:lin ang="0" scaled="1"/>
          </a:gradFill>
          <a:ln w="12700">
            <a:noFill/>
          </a:ln>
          <a:effectLst/>
        </p:spPr>
        <p:style>
          <a:lnRef idx="2">
            <a:schemeClr val="dk1"/>
          </a:lnRef>
          <a:fillRef idx="1">
            <a:schemeClr val="lt1"/>
          </a:fillRef>
          <a:effectRef idx="0">
            <a:schemeClr val="dk1"/>
          </a:effectRef>
          <a:fontRef idx="minor">
            <a:schemeClr val="dk1"/>
          </a:fontRef>
        </p:style>
        <p:txBody>
          <a:bodyPr wrap="square" lIns="36000" tIns="72000" rIns="36000" bIns="36000" rtlCol="0" anchor="ctr">
            <a:noAutofit/>
          </a:bodyPr>
          <a:lstStyle/>
          <a:p>
            <a:pPr defTabSz="914400">
              <a:lnSpc>
                <a:spcPts val="1180"/>
              </a:lnSpc>
              <a:defRPr/>
            </a:pPr>
            <a:r>
              <a:rPr lang="en-US" sz="1200" kern="0" dirty="0">
                <a:solidFill>
                  <a:schemeClr val="bg1"/>
                </a:solidFill>
                <a:latin typeface="Source Sans Pro Light" charset="0"/>
                <a:ea typeface="Source Sans Pro Light" charset="0"/>
                <a:cs typeface="Source Sans Pro Light" charset="0"/>
              </a:rPr>
              <a:t> …</a:t>
            </a:r>
          </a:p>
        </p:txBody>
      </p:sp>
      <p:sp>
        <p:nvSpPr>
          <p:cNvPr id="82" name="Rounded Rectangle 81">
            <a:extLst>
              <a:ext uri="{FF2B5EF4-FFF2-40B4-BE49-F238E27FC236}">
                <a16:creationId xmlns:a16="http://schemas.microsoft.com/office/drawing/2014/main" xmlns="" id="{3F914E6A-E96D-D447-AA1C-252B914055B1}"/>
              </a:ext>
            </a:extLst>
          </p:cNvPr>
          <p:cNvSpPr/>
          <p:nvPr/>
        </p:nvSpPr>
        <p:spPr>
          <a:xfrm>
            <a:off x="5937050" y="5932909"/>
            <a:ext cx="90000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algn="ctr" defTabSz="914400">
              <a:lnSpc>
                <a:spcPts val="1180"/>
              </a:lnSpc>
              <a:defRPr/>
            </a:pPr>
            <a:r>
              <a:rPr lang="en-US" sz="1200" kern="0" dirty="0">
                <a:solidFill>
                  <a:schemeClr val="bg1"/>
                </a:solidFill>
                <a:latin typeface="Source Sans Pro Light" charset="0"/>
                <a:ea typeface="Source Sans Pro Light" charset="0"/>
                <a:cs typeface="Source Sans Pro Light" charset="0"/>
              </a:rPr>
              <a:t>Display</a:t>
            </a:r>
          </a:p>
        </p:txBody>
      </p:sp>
      <p:sp>
        <p:nvSpPr>
          <p:cNvPr id="83" name="Rounded Rectangle 370">
            <a:extLst>
              <a:ext uri="{FF2B5EF4-FFF2-40B4-BE49-F238E27FC236}">
                <a16:creationId xmlns:a16="http://schemas.microsoft.com/office/drawing/2014/main" xmlns="" id="{F2B17FA4-3633-F343-9E0C-1B0CEF8E5B3E}"/>
              </a:ext>
            </a:extLst>
          </p:cNvPr>
          <p:cNvSpPr/>
          <p:nvPr/>
        </p:nvSpPr>
        <p:spPr>
          <a:xfrm>
            <a:off x="6714689" y="5527673"/>
            <a:ext cx="1856244" cy="721545"/>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8000">
                <a:schemeClr val="bg2"/>
              </a:gs>
              <a:gs pos="31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84" name="Group 83">
            <a:extLst>
              <a:ext uri="{FF2B5EF4-FFF2-40B4-BE49-F238E27FC236}">
                <a16:creationId xmlns:a16="http://schemas.microsoft.com/office/drawing/2014/main" xmlns="" id="{38EBC114-77E9-E74E-8263-4DEE0623CD13}"/>
              </a:ext>
            </a:extLst>
          </p:cNvPr>
          <p:cNvGrpSpPr/>
          <p:nvPr/>
        </p:nvGrpSpPr>
        <p:grpSpPr>
          <a:xfrm>
            <a:off x="6998455" y="5787721"/>
            <a:ext cx="1283487" cy="383162"/>
            <a:chOff x="6421785" y="5373193"/>
            <a:chExt cx="1283487" cy="383162"/>
          </a:xfrm>
        </p:grpSpPr>
        <p:sp>
          <p:nvSpPr>
            <p:cNvPr id="85" name="Rounded Rectangle 84">
              <a:extLst>
                <a:ext uri="{FF2B5EF4-FFF2-40B4-BE49-F238E27FC236}">
                  <a16:creationId xmlns:a16="http://schemas.microsoft.com/office/drawing/2014/main" xmlns="" id="{1F97F6F7-77E0-0744-80AE-76419C4BA8A7}"/>
                </a:ext>
              </a:extLst>
            </p:cNvPr>
            <p:cNvSpPr/>
            <p:nvPr/>
          </p:nvSpPr>
          <p:spPr>
            <a:xfrm>
              <a:off x="6421785" y="5373193"/>
              <a:ext cx="1240161" cy="383162"/>
            </a:xfrm>
            <a:prstGeom prst="roundRect">
              <a:avLst>
                <a:gd name="adj" fmla="val 12736"/>
              </a:avLst>
            </a:prstGeom>
            <a:solidFill>
              <a:schemeClr val="tx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sp>
          <p:nvSpPr>
            <p:cNvPr id="86" name="Rectangle 85">
              <a:extLst>
                <a:ext uri="{FF2B5EF4-FFF2-40B4-BE49-F238E27FC236}">
                  <a16:creationId xmlns:a16="http://schemas.microsoft.com/office/drawing/2014/main" xmlns="" id="{5C3DCC1D-F078-D640-A72E-2F0C0F72E809}"/>
                </a:ext>
              </a:extLst>
            </p:cNvPr>
            <p:cNvSpPr/>
            <p:nvPr/>
          </p:nvSpPr>
          <p:spPr>
            <a:xfrm>
              <a:off x="6756463" y="5425211"/>
              <a:ext cx="948809" cy="301407"/>
            </a:xfrm>
            <a:prstGeom prst="rect">
              <a:avLst/>
            </a:prstGeom>
            <a:effectLst/>
          </p:spPr>
          <p:txBody>
            <a:bodyPr wrap="square" lIns="0" rIns="0">
              <a:noAutofit/>
            </a:bodyPr>
            <a:lstStyle/>
            <a:p>
              <a:pPr algn="ctr" defTabSz="914400">
                <a:lnSpc>
                  <a:spcPts val="1000"/>
                </a:lnSpc>
                <a:defRPr/>
              </a:pPr>
              <a:r>
                <a:rPr lang="fr-FR" sz="1200" kern="0" dirty="0">
                  <a:solidFill>
                    <a:schemeClr val="bg1"/>
                  </a:solidFill>
                  <a:latin typeface="Source Sans Pro Light" charset="0"/>
                </a:rPr>
                <a:t>PROCESSOR </a:t>
              </a:r>
              <a:br>
                <a:rPr lang="fr-FR" sz="1200" kern="0" dirty="0">
                  <a:solidFill>
                    <a:schemeClr val="bg1"/>
                  </a:solidFill>
                  <a:latin typeface="Source Sans Pro Light" charset="0"/>
                </a:rPr>
              </a:br>
              <a:r>
                <a:rPr lang="fr-FR" sz="1200" kern="0" dirty="0">
                  <a:solidFill>
                    <a:schemeClr val="bg1"/>
                  </a:solidFill>
                  <a:latin typeface="Source Sans Pro Light" charset="0"/>
                </a:rPr>
                <a:t>CORE</a:t>
              </a:r>
              <a:endParaRPr lang="en-US" sz="1200" kern="0" dirty="0">
                <a:solidFill>
                  <a:schemeClr val="bg1"/>
                </a:solidFill>
                <a:latin typeface="Source Sans Pro Light" charset="0"/>
              </a:endParaRPr>
            </a:p>
          </p:txBody>
        </p:sp>
        <p:pic>
          <p:nvPicPr>
            <p:cNvPr id="87" name="Picture 86">
              <a:extLst>
                <a:ext uri="{FF2B5EF4-FFF2-40B4-BE49-F238E27FC236}">
                  <a16:creationId xmlns:a16="http://schemas.microsoft.com/office/drawing/2014/main" xmlns="" id="{54856715-B090-974C-B91F-9F1B41C116E3}"/>
                </a:ext>
              </a:extLst>
            </p:cNvPr>
            <p:cNvPicPr>
              <a:picLocks noChangeAspect="1"/>
            </p:cNvPicPr>
            <p:nvPr/>
          </p:nvPicPr>
          <p:blipFill>
            <a:blip r:embed="rId2" cstate="print">
              <a:lum bright="10000"/>
              <a:extLst>
                <a:ext uri="{28A0092B-C50C-407E-A947-70E740481C1C}">
                  <a14:useLocalDpi xmlns:a14="http://schemas.microsoft.com/office/drawing/2010/main" val="0"/>
                </a:ext>
              </a:extLst>
            </a:blip>
            <a:stretch>
              <a:fillRect/>
            </a:stretch>
          </p:blipFill>
          <p:spPr>
            <a:xfrm>
              <a:off x="6482924" y="5411413"/>
              <a:ext cx="307244" cy="309712"/>
            </a:xfrm>
            <a:prstGeom prst="rect">
              <a:avLst/>
            </a:prstGeom>
          </p:spPr>
        </p:pic>
      </p:grpSp>
      <p:sp>
        <p:nvSpPr>
          <p:cNvPr id="88" name="Rounded Rectangle 87">
            <a:extLst>
              <a:ext uri="{FF2B5EF4-FFF2-40B4-BE49-F238E27FC236}">
                <a16:creationId xmlns:a16="http://schemas.microsoft.com/office/drawing/2014/main" xmlns="" id="{7272F29D-12F7-594D-BF44-2046F7A6E308}"/>
              </a:ext>
            </a:extLst>
          </p:cNvPr>
          <p:cNvSpPr/>
          <p:nvPr/>
        </p:nvSpPr>
        <p:spPr>
          <a:xfrm rot="16200000">
            <a:off x="10720475" y="4648023"/>
            <a:ext cx="1215033" cy="383293"/>
          </a:xfrm>
          <a:prstGeom prst="roundRect">
            <a:avLst>
              <a:gd name="adj" fmla="val 19838"/>
            </a:avLst>
          </a:prstGeom>
          <a:noFill/>
          <a:ln w="12700">
            <a:gradFill flip="none" rotWithShape="1">
              <a:gsLst>
                <a:gs pos="28000">
                  <a:schemeClr val="bg2">
                    <a:alpha val="0"/>
                  </a:schemeClr>
                </a:gs>
                <a:gs pos="64000">
                  <a:schemeClr val="bg2"/>
                </a:gs>
              </a:gsLst>
              <a:lin ang="54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89" name="Rounded Rectangle 88">
            <a:extLst>
              <a:ext uri="{FF2B5EF4-FFF2-40B4-BE49-F238E27FC236}">
                <a16:creationId xmlns:a16="http://schemas.microsoft.com/office/drawing/2014/main" xmlns="" id="{BA11B1EC-3CFC-3D48-B5A4-505052591809}"/>
              </a:ext>
            </a:extLst>
          </p:cNvPr>
          <p:cNvSpPr/>
          <p:nvPr/>
        </p:nvSpPr>
        <p:spPr>
          <a:xfrm>
            <a:off x="3726687" y="4047771"/>
            <a:ext cx="7435852" cy="1538707"/>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90" name="TextBox 89">
            <a:extLst>
              <a:ext uri="{FF2B5EF4-FFF2-40B4-BE49-F238E27FC236}">
                <a16:creationId xmlns:a16="http://schemas.microsoft.com/office/drawing/2014/main" xmlns="" id="{B73A4B38-C063-604A-A476-A4B0EB81C503}"/>
              </a:ext>
            </a:extLst>
          </p:cNvPr>
          <p:cNvSpPr txBox="1"/>
          <p:nvPr/>
        </p:nvSpPr>
        <p:spPr>
          <a:xfrm rot="16200000">
            <a:off x="11009318" y="4615770"/>
            <a:ext cx="947659" cy="442035"/>
          </a:xfrm>
          <a:prstGeom prst="rect">
            <a:avLst/>
          </a:prstGeom>
          <a:solidFill>
            <a:schemeClr val="bg1"/>
          </a:solidFill>
        </p:spPr>
        <p:txBody>
          <a:bodyPr wrap="square" tIns="36000" bIns="36000" rtlCol="0">
            <a:spAutoFit/>
          </a:bodyPr>
          <a:lstStyle/>
          <a:p>
            <a:pPr algn="ctr"/>
            <a:r>
              <a:rPr lang="en-US" sz="1200" dirty="0">
                <a:latin typeface="Source Sans Pro Light" charset="0"/>
              </a:rPr>
              <a:t>Native Code</a:t>
            </a:r>
            <a:br>
              <a:rPr lang="en-US" sz="1200" dirty="0">
                <a:latin typeface="Source Sans Pro Light" charset="0"/>
              </a:rPr>
            </a:br>
            <a:r>
              <a:rPr lang="en-US" sz="1200" dirty="0">
                <a:latin typeface="Source Sans Pro Light" charset="0"/>
              </a:rPr>
              <a:t>(C/ASM, … )</a:t>
            </a:r>
          </a:p>
        </p:txBody>
      </p:sp>
      <p:sp>
        <p:nvSpPr>
          <p:cNvPr id="91" name="Rounded Rectangle 90">
            <a:extLst>
              <a:ext uri="{FF2B5EF4-FFF2-40B4-BE49-F238E27FC236}">
                <a16:creationId xmlns:a16="http://schemas.microsoft.com/office/drawing/2014/main" xmlns="" id="{ED404E0D-2795-B545-9375-BFB0E096DF34}"/>
              </a:ext>
            </a:extLst>
          </p:cNvPr>
          <p:cNvSpPr/>
          <p:nvPr/>
        </p:nvSpPr>
        <p:spPr>
          <a:xfrm>
            <a:off x="3945793" y="5141187"/>
            <a:ext cx="704836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        RTOS/OS</a:t>
            </a:r>
          </a:p>
        </p:txBody>
      </p:sp>
      <p:sp>
        <p:nvSpPr>
          <p:cNvPr id="92" name="Rectangle 91">
            <a:extLst>
              <a:ext uri="{FF2B5EF4-FFF2-40B4-BE49-F238E27FC236}">
                <a16:creationId xmlns:a16="http://schemas.microsoft.com/office/drawing/2014/main" xmlns="" id="{C6784975-6AC9-3B48-87AF-D23E163731B4}"/>
              </a:ext>
            </a:extLst>
          </p:cNvPr>
          <p:cNvSpPr/>
          <p:nvPr/>
        </p:nvSpPr>
        <p:spPr>
          <a:xfrm>
            <a:off x="8953090" y="4110765"/>
            <a:ext cx="1716528" cy="129587"/>
          </a:xfrm>
          <a:prstGeom prst="rect">
            <a:avLst/>
          </a:prstGeom>
          <a:no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LAYERS</a:t>
            </a:r>
          </a:p>
        </p:txBody>
      </p:sp>
      <p:sp>
        <p:nvSpPr>
          <p:cNvPr id="93" name="Rounded Rectangle 92">
            <a:extLst>
              <a:ext uri="{FF2B5EF4-FFF2-40B4-BE49-F238E27FC236}">
                <a16:creationId xmlns:a16="http://schemas.microsoft.com/office/drawing/2014/main" xmlns="" id="{33C5C744-2FA7-B748-B6C2-E72DF24B9D91}"/>
              </a:ext>
            </a:extLst>
          </p:cNvPr>
          <p:cNvSpPr/>
          <p:nvPr/>
        </p:nvSpPr>
        <p:spPr>
          <a:xfrm>
            <a:off x="3945794" y="4766166"/>
            <a:ext cx="7048799" cy="306000"/>
          </a:xfrm>
          <a:prstGeom prst="roundRect">
            <a:avLst>
              <a:gd name="adj" fmla="val 18223"/>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rPr>
              <a:t>        BSP</a:t>
            </a:r>
          </a:p>
        </p:txBody>
      </p:sp>
      <p:grpSp>
        <p:nvGrpSpPr>
          <p:cNvPr id="97" name="Group 96">
            <a:extLst>
              <a:ext uri="{FF2B5EF4-FFF2-40B4-BE49-F238E27FC236}">
                <a16:creationId xmlns:a16="http://schemas.microsoft.com/office/drawing/2014/main" xmlns="" id="{5E2DAE89-A9BB-5C49-9AB6-C79F1DAEDE64}"/>
              </a:ext>
            </a:extLst>
          </p:cNvPr>
          <p:cNvGrpSpPr/>
          <p:nvPr/>
        </p:nvGrpSpPr>
        <p:grpSpPr>
          <a:xfrm>
            <a:off x="6714689" y="3798913"/>
            <a:ext cx="1856244" cy="866663"/>
            <a:chOff x="3158016" y="3391718"/>
            <a:chExt cx="1856244" cy="866663"/>
          </a:xfrm>
        </p:grpSpPr>
        <p:sp>
          <p:nvSpPr>
            <p:cNvPr id="98" name="Rounded Rectangle 370">
              <a:extLst>
                <a:ext uri="{FF2B5EF4-FFF2-40B4-BE49-F238E27FC236}">
                  <a16:creationId xmlns:a16="http://schemas.microsoft.com/office/drawing/2014/main" xmlns="" id="{5706D4E4-A7C5-7F49-AB9B-9227A3278FCE}"/>
                </a:ext>
              </a:extLst>
            </p:cNvPr>
            <p:cNvSpPr/>
            <p:nvPr/>
          </p:nvSpPr>
          <p:spPr>
            <a:xfrm>
              <a:off x="3158016" y="3391718"/>
              <a:ext cx="1856244" cy="866663"/>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99" name="Group 98">
              <a:extLst>
                <a:ext uri="{FF2B5EF4-FFF2-40B4-BE49-F238E27FC236}">
                  <a16:creationId xmlns:a16="http://schemas.microsoft.com/office/drawing/2014/main" xmlns="" id="{DED36E0C-22B4-8243-BE39-78DAEB6907B6}"/>
                </a:ext>
              </a:extLst>
            </p:cNvPr>
            <p:cNvGrpSpPr/>
            <p:nvPr/>
          </p:nvGrpSpPr>
          <p:grpSpPr>
            <a:xfrm>
              <a:off x="3457782" y="3834742"/>
              <a:ext cx="1222852" cy="359571"/>
              <a:chOff x="3671478" y="4032587"/>
              <a:chExt cx="1376425" cy="404729"/>
            </a:xfrm>
          </p:grpSpPr>
          <p:sp>
            <p:nvSpPr>
              <p:cNvPr id="100" name="Rounded Rectangle 99">
                <a:extLst>
                  <a:ext uri="{FF2B5EF4-FFF2-40B4-BE49-F238E27FC236}">
                    <a16:creationId xmlns:a16="http://schemas.microsoft.com/office/drawing/2014/main" xmlns="" id="{28E4897E-BFB0-C447-B1A1-C6E81F12FAB8}"/>
                  </a:ext>
                </a:extLst>
              </p:cNvPr>
              <p:cNvSpPr/>
              <p:nvPr/>
            </p:nvSpPr>
            <p:spPr>
              <a:xfrm>
                <a:off x="3671478" y="4032587"/>
                <a:ext cx="1376425" cy="404729"/>
              </a:xfrm>
              <a:prstGeom prst="roundRect">
                <a:avLst>
                  <a:gd name="adj" fmla="val 127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grpSp>
            <p:nvGrpSpPr>
              <p:cNvPr id="101" name="Group 100">
                <a:extLst>
                  <a:ext uri="{FF2B5EF4-FFF2-40B4-BE49-F238E27FC236}">
                    <a16:creationId xmlns:a16="http://schemas.microsoft.com/office/drawing/2014/main" xmlns="" id="{4F377B71-BB85-E84C-B24D-795DECA3A7C6}"/>
                  </a:ext>
                </a:extLst>
              </p:cNvPr>
              <p:cNvGrpSpPr/>
              <p:nvPr/>
            </p:nvGrpSpPr>
            <p:grpSpPr>
              <a:xfrm>
                <a:off x="3783349" y="4072507"/>
                <a:ext cx="1230088" cy="352081"/>
                <a:chOff x="3783349" y="4072507"/>
                <a:chExt cx="1230088" cy="352081"/>
              </a:xfrm>
            </p:grpSpPr>
            <p:pic>
              <p:nvPicPr>
                <p:cNvPr id="102" name="Picture 101">
                  <a:extLst>
                    <a:ext uri="{FF2B5EF4-FFF2-40B4-BE49-F238E27FC236}">
                      <a16:creationId xmlns:a16="http://schemas.microsoft.com/office/drawing/2014/main" xmlns="" id="{E564ED05-6EB8-8240-92EE-0244288AB3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2965" y="4074404"/>
                  <a:ext cx="900472" cy="350184"/>
                </a:xfrm>
                <a:prstGeom prst="rect">
                  <a:avLst/>
                </a:prstGeom>
              </p:spPr>
            </p:pic>
            <p:pic>
              <p:nvPicPr>
                <p:cNvPr id="103" name="Picture 102">
                  <a:extLst>
                    <a:ext uri="{FF2B5EF4-FFF2-40B4-BE49-F238E27FC236}">
                      <a16:creationId xmlns:a16="http://schemas.microsoft.com/office/drawing/2014/main" xmlns="" id="{B49F2F13-EC6A-1746-999F-3875CFB20DF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3349" y="4072507"/>
                  <a:ext cx="322073" cy="324658"/>
                </a:xfrm>
                <a:prstGeom prst="rect">
                  <a:avLst/>
                </a:prstGeom>
              </p:spPr>
            </p:pic>
          </p:grpSp>
        </p:grpSp>
      </p:grpSp>
      <p:sp>
        <p:nvSpPr>
          <p:cNvPr id="104" name="Rounded Rectangle 103">
            <a:extLst>
              <a:ext uri="{FF2B5EF4-FFF2-40B4-BE49-F238E27FC236}">
                <a16:creationId xmlns:a16="http://schemas.microsoft.com/office/drawing/2014/main" xmlns="" id="{8DD58497-F07A-E746-9247-53C992B30583}"/>
              </a:ext>
            </a:extLst>
          </p:cNvPr>
          <p:cNvSpPr/>
          <p:nvPr/>
        </p:nvSpPr>
        <p:spPr>
          <a:xfrm rot="16200000">
            <a:off x="10362445" y="2323213"/>
            <a:ext cx="1877596" cy="456277"/>
          </a:xfrm>
          <a:prstGeom prst="roundRect">
            <a:avLst>
              <a:gd name="adj" fmla="val 16439"/>
            </a:avLst>
          </a:prstGeom>
          <a:noFill/>
          <a:ln w="12700">
            <a:gradFill flip="none" rotWithShape="1">
              <a:gsLst>
                <a:gs pos="37000">
                  <a:schemeClr val="bg2">
                    <a:alpha val="0"/>
                  </a:schemeClr>
                </a:gs>
                <a:gs pos="88000">
                  <a:schemeClr val="bg2"/>
                </a:gs>
              </a:gsLst>
              <a:lin ang="54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105" name="TextBox 104">
            <a:extLst>
              <a:ext uri="{FF2B5EF4-FFF2-40B4-BE49-F238E27FC236}">
                <a16:creationId xmlns:a16="http://schemas.microsoft.com/office/drawing/2014/main" xmlns="" id="{54B16BBA-07E7-D147-A0A6-FE706EAC5032}"/>
              </a:ext>
            </a:extLst>
          </p:cNvPr>
          <p:cNvSpPr txBox="1"/>
          <p:nvPr/>
        </p:nvSpPr>
        <p:spPr>
          <a:xfrm rot="16200000">
            <a:off x="10769646" y="2329136"/>
            <a:ext cx="1493095" cy="442035"/>
          </a:xfrm>
          <a:prstGeom prst="rect">
            <a:avLst/>
          </a:prstGeom>
          <a:solidFill>
            <a:schemeClr val="bg1"/>
          </a:solidFill>
        </p:spPr>
        <p:txBody>
          <a:bodyPr wrap="square" lIns="36000" tIns="36000" rIns="36000" bIns="36000" rtlCol="0">
            <a:spAutoFit/>
          </a:bodyPr>
          <a:lstStyle/>
          <a:p>
            <a:pPr algn="ctr"/>
            <a:r>
              <a:rPr lang="en-US" sz="1200" dirty="0">
                <a:latin typeface="Source Sans Pro Light" charset="0"/>
              </a:rPr>
              <a:t>Managed Code</a:t>
            </a:r>
          </a:p>
          <a:p>
            <a:pPr algn="ctr"/>
            <a:r>
              <a:rPr lang="en-US" sz="1200" dirty="0">
                <a:latin typeface="Source Sans Pro Light" charset="0"/>
              </a:rPr>
              <a:t> (Java, JavaScript, </a:t>
            </a:r>
            <a:r>
              <a:rPr lang="mr-IN" sz="1200" dirty="0">
                <a:latin typeface="Source Sans Pro Light" charset="0"/>
              </a:rPr>
              <a:t>…</a:t>
            </a:r>
            <a:r>
              <a:rPr lang="en-US" sz="1200" dirty="0">
                <a:latin typeface="Source Sans Pro Light" charset="0"/>
              </a:rPr>
              <a:t>)</a:t>
            </a:r>
          </a:p>
        </p:txBody>
      </p:sp>
      <p:sp>
        <p:nvSpPr>
          <p:cNvPr id="106" name="Rounded Rectangle 105">
            <a:extLst>
              <a:ext uri="{FF2B5EF4-FFF2-40B4-BE49-F238E27FC236}">
                <a16:creationId xmlns:a16="http://schemas.microsoft.com/office/drawing/2014/main" xmlns="" id="{BBF629A8-41B9-9449-920C-365EE36C4615}"/>
              </a:ext>
            </a:extLst>
          </p:cNvPr>
          <p:cNvSpPr/>
          <p:nvPr/>
        </p:nvSpPr>
        <p:spPr>
          <a:xfrm>
            <a:off x="3726687" y="1432045"/>
            <a:ext cx="7435852" cy="2406342"/>
          </a:xfrm>
          <a:prstGeom prst="roundRect">
            <a:avLst>
              <a:gd name="adj" fmla="val 3799"/>
            </a:avLst>
          </a:prstGeom>
          <a:solidFill>
            <a:schemeClr val="accent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endPar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endParaRPr>
          </a:p>
        </p:txBody>
      </p:sp>
      <p:sp>
        <p:nvSpPr>
          <p:cNvPr id="107" name="Round Same Side Corner Rectangle 106">
            <a:extLst>
              <a:ext uri="{FF2B5EF4-FFF2-40B4-BE49-F238E27FC236}">
                <a16:creationId xmlns:a16="http://schemas.microsoft.com/office/drawing/2014/main" xmlns="" id="{DFAD3B07-BCF9-904D-B49C-F7F1DBBAE3F1}"/>
              </a:ext>
            </a:extLst>
          </p:cNvPr>
          <p:cNvSpPr/>
          <p:nvPr/>
        </p:nvSpPr>
        <p:spPr>
          <a:xfrm rot="10800000">
            <a:off x="3877257" y="1422922"/>
            <a:ext cx="7152452" cy="512115"/>
          </a:xfrm>
          <a:prstGeom prst="round2SameRect">
            <a:avLst>
              <a:gd name="adj1" fmla="val 24382"/>
              <a:gd name="adj2" fmla="val 0"/>
            </a:avLst>
          </a:prstGeom>
          <a:solidFill>
            <a:schemeClr val="tx2">
              <a:lumMod val="20000"/>
              <a:lumOff val="80000"/>
            </a:schemeClr>
          </a:solidFill>
          <a:ln w="127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ounded Rectangle 107">
            <a:extLst>
              <a:ext uri="{FF2B5EF4-FFF2-40B4-BE49-F238E27FC236}">
                <a16:creationId xmlns:a16="http://schemas.microsoft.com/office/drawing/2014/main" xmlns="" id="{18D2E7C0-602F-D644-BE76-5AD87004495C}"/>
              </a:ext>
            </a:extLst>
          </p:cNvPr>
          <p:cNvSpPr/>
          <p:nvPr/>
        </p:nvSpPr>
        <p:spPr>
          <a:xfrm>
            <a:off x="3833866" y="2791774"/>
            <a:ext cx="7239239" cy="656619"/>
          </a:xfrm>
          <a:prstGeom prst="roundRect">
            <a:avLst>
              <a:gd name="adj" fmla="val 10443"/>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lgn="ctr"/>
            <a:r>
              <a:rPr lang="en-US" sz="1600" b="1" dirty="0">
                <a:solidFill>
                  <a:schemeClr val="bg1"/>
                </a:solidFill>
                <a:latin typeface="Source Sans Pro" charset="0"/>
                <a:ea typeface="Source Sans Pro" charset="0"/>
                <a:cs typeface="Source Sans Pro" charset="0"/>
              </a:rPr>
              <a:t>FOUNDATION LIBRARIES </a:t>
            </a:r>
          </a:p>
          <a:p>
            <a:pPr lvl="0" algn="ctr"/>
            <a:endParaRPr lang="en-US" sz="1200" kern="0" dirty="0">
              <a:solidFill>
                <a:schemeClr val="bg1"/>
              </a:solidFill>
              <a:latin typeface="Source Sans Pro" charset="0"/>
              <a:ea typeface="Source Sans Pro" charset="0"/>
              <a:cs typeface="Source Sans Pro" charset="0"/>
            </a:endParaRPr>
          </a:p>
          <a:p>
            <a:pPr lvl="0" algn="ctr"/>
            <a:endParaRPr lang="en-US" sz="1200" kern="0" dirty="0">
              <a:solidFill>
                <a:schemeClr val="bg1"/>
              </a:solidFill>
              <a:latin typeface="Source Sans Pro" charset="0"/>
              <a:ea typeface="Source Sans Pro" charset="0"/>
              <a:cs typeface="Source Sans Pro" charset="0"/>
            </a:endParaRPr>
          </a:p>
        </p:txBody>
      </p:sp>
      <p:sp>
        <p:nvSpPr>
          <p:cNvPr id="109" name="Rounded Rectangle 108">
            <a:extLst>
              <a:ext uri="{FF2B5EF4-FFF2-40B4-BE49-F238E27FC236}">
                <a16:creationId xmlns:a16="http://schemas.microsoft.com/office/drawing/2014/main" xmlns="" id="{4B7B3C4E-A531-344F-8071-988166080BC9}"/>
              </a:ext>
            </a:extLst>
          </p:cNvPr>
          <p:cNvSpPr/>
          <p:nvPr/>
        </p:nvSpPr>
        <p:spPr>
          <a:xfrm>
            <a:off x="3833866" y="2006995"/>
            <a:ext cx="7240441" cy="709939"/>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lgn="ctr"/>
            <a:r>
              <a:rPr lang="en-US" sz="1600" b="1" dirty="0">
                <a:solidFill>
                  <a:schemeClr val="bg1"/>
                </a:solidFill>
                <a:latin typeface="Source Sans Pro" charset="0"/>
                <a:ea typeface="Source Sans Pro" charset="0"/>
                <a:cs typeface="Source Sans Pro" charset="0"/>
              </a:rPr>
              <a:t>ADD-ON LIBRARIES </a:t>
            </a:r>
          </a:p>
          <a:p>
            <a:pPr lvl="0" algn="ctr"/>
            <a:endParaRPr lang="en-US" sz="2400" kern="0" dirty="0">
              <a:solidFill>
                <a:schemeClr val="bg1"/>
              </a:solidFill>
              <a:latin typeface="Source Sans Pro" charset="0"/>
              <a:ea typeface="Source Sans Pro" charset="0"/>
              <a:cs typeface="Source Sans Pro" charset="0"/>
            </a:endParaRPr>
          </a:p>
        </p:txBody>
      </p:sp>
      <p:pic>
        <p:nvPicPr>
          <p:cNvPr id="110" name="Picture 109">
            <a:extLst>
              <a:ext uri="{FF2B5EF4-FFF2-40B4-BE49-F238E27FC236}">
                <a16:creationId xmlns:a16="http://schemas.microsoft.com/office/drawing/2014/main" xmlns="" id="{D3436B46-A935-CB45-87ED-5240694C8454}"/>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523656" y="3475661"/>
            <a:ext cx="1982135" cy="334761"/>
          </a:xfrm>
          <a:prstGeom prst="rect">
            <a:avLst/>
          </a:prstGeom>
        </p:spPr>
      </p:pic>
      <p:sp>
        <p:nvSpPr>
          <p:cNvPr id="111" name="Rounded Rectangle 110">
            <a:extLst>
              <a:ext uri="{FF2B5EF4-FFF2-40B4-BE49-F238E27FC236}">
                <a16:creationId xmlns:a16="http://schemas.microsoft.com/office/drawing/2014/main" xmlns="" id="{95F3D14D-9F46-7A41-ABE3-8A82BDB80A6C}"/>
              </a:ext>
            </a:extLst>
          </p:cNvPr>
          <p:cNvSpPr/>
          <p:nvPr/>
        </p:nvSpPr>
        <p:spPr>
          <a:xfrm>
            <a:off x="3945794" y="2356337"/>
            <a:ext cx="6994673" cy="289728"/>
          </a:xfrm>
          <a:prstGeom prst="roundRect">
            <a:avLst>
              <a:gd name="adj" fmla="val 22093"/>
            </a:avLst>
          </a:prstGeom>
          <a:gradFill>
            <a:gsLst>
              <a:gs pos="91000">
                <a:schemeClr val="bg1"/>
              </a:gs>
              <a:gs pos="98000">
                <a:schemeClr val="bg1">
                  <a:alpha val="0"/>
                </a:schemeClr>
              </a:gs>
            </a:gsLst>
            <a:lin ang="0" scaled="1"/>
          </a:gra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100" i="1" kern="0" dirty="0">
                <a:solidFill>
                  <a:schemeClr val="accent1">
                    <a:lumMod val="75000"/>
                  </a:schemeClr>
                </a:solidFill>
                <a:latin typeface="Source Sans Pro" charset="0"/>
                <a:ea typeface="Source Sans Pro" charset="0"/>
                <a:cs typeface="Source Sans Pro" charset="0"/>
              </a:rPr>
              <a:t> Web / REST servers  </a:t>
            </a:r>
            <a:r>
              <a:rPr lang="en-US" sz="1100" kern="0" dirty="0">
                <a:solidFill>
                  <a:schemeClr val="accent1">
                    <a:lumMod val="75000"/>
                  </a:schemeClr>
                </a:solidFill>
                <a:latin typeface="Source Sans Pro ExtraLight" panose="020B0303030403020204" pitchFamily="34" charset="77"/>
                <a:ea typeface="Source Sans Pro" charset="0"/>
              </a:rPr>
              <a:t>|</a:t>
            </a:r>
            <a:r>
              <a:rPr lang="en-US" sz="1100" i="1" kern="0" dirty="0">
                <a:solidFill>
                  <a:schemeClr val="accent1">
                    <a:lumMod val="75000"/>
                  </a:schemeClr>
                </a:solidFill>
                <a:latin typeface="Source Sans Pro" charset="0"/>
                <a:ea typeface="Source Sans Pro" charset="0"/>
                <a:cs typeface="Source Sans Pro" charset="0"/>
              </a:rPr>
              <a:t>  MQTT / LWM2M clients  |  JSON  </a:t>
            </a:r>
            <a:r>
              <a:rPr lang="en-US" sz="1100" kern="0" dirty="0">
                <a:solidFill>
                  <a:schemeClr val="accent1">
                    <a:lumMod val="75000"/>
                  </a:schemeClr>
                </a:solidFill>
                <a:latin typeface="Source Sans Pro ExtraLight" panose="020B0303030403020204" pitchFamily="34" charset="77"/>
                <a:ea typeface="Source Sans Pro" charset="0"/>
              </a:rPr>
              <a:t>|</a:t>
            </a:r>
            <a:r>
              <a:rPr lang="en-US" sz="1100" i="1" kern="0" dirty="0">
                <a:solidFill>
                  <a:schemeClr val="accent1">
                    <a:lumMod val="75000"/>
                  </a:schemeClr>
                </a:solidFill>
                <a:latin typeface="Source Sans Pro" charset="0"/>
                <a:ea typeface="Source Sans Pro" charset="0"/>
                <a:cs typeface="Source Sans Pro" charset="0"/>
              </a:rPr>
              <a:t>  CBOR   </a:t>
            </a:r>
            <a:r>
              <a:rPr lang="en-US" sz="1100" kern="0" dirty="0">
                <a:solidFill>
                  <a:schemeClr val="accent1">
                    <a:lumMod val="75000"/>
                  </a:schemeClr>
                </a:solidFill>
                <a:latin typeface="Source Sans Pro ExtraLight" panose="020B0303030403020204" pitchFamily="34" charset="77"/>
                <a:ea typeface="Source Sans Pro" charset="0"/>
              </a:rPr>
              <a:t>|</a:t>
            </a:r>
            <a:r>
              <a:rPr lang="en-US" sz="1100" i="1" kern="0" dirty="0">
                <a:solidFill>
                  <a:schemeClr val="accent1">
                    <a:lumMod val="75000"/>
                  </a:schemeClr>
                </a:solidFill>
                <a:latin typeface="Source Sans Pro" charset="0"/>
                <a:ea typeface="Source Sans Pro" charset="0"/>
                <a:cs typeface="Source Sans Pro" charset="0"/>
              </a:rPr>
              <a:t>  Crypto  </a:t>
            </a:r>
            <a:r>
              <a:rPr lang="en-US" sz="1100" kern="0" dirty="0">
                <a:solidFill>
                  <a:schemeClr val="accent1">
                    <a:lumMod val="75000"/>
                  </a:schemeClr>
                </a:solidFill>
                <a:latin typeface="Source Sans Pro ExtraLight" panose="020B0303030403020204" pitchFamily="34" charset="77"/>
                <a:ea typeface="Source Sans Pro" charset="0"/>
                <a:cs typeface="Source Sans Pro" charset="0"/>
              </a:rPr>
              <a:t>| </a:t>
            </a:r>
            <a:r>
              <a:rPr lang="en-US" sz="1100" i="1" kern="0" dirty="0">
                <a:solidFill>
                  <a:schemeClr val="accent1">
                    <a:lumMod val="75000"/>
                  </a:schemeClr>
                </a:solidFill>
                <a:latin typeface="Source Sans Pro" charset="0"/>
                <a:ea typeface="Source Sans Pro" charset="0"/>
                <a:cs typeface="Source Sans Pro" charset="0"/>
              </a:rPr>
              <a:t> Widgets  |  Components  </a:t>
            </a:r>
            <a:r>
              <a:rPr lang="en-US" sz="1100" kern="0" dirty="0">
                <a:solidFill>
                  <a:schemeClr val="accent1">
                    <a:lumMod val="75000"/>
                  </a:schemeClr>
                </a:solidFill>
                <a:latin typeface="Source Sans Pro ExtraLight" panose="020B0303030403020204" pitchFamily="34" charset="77"/>
                <a:ea typeface="Source Sans Pro" charset="0"/>
                <a:cs typeface="Source Sans Pro" charset="0"/>
              </a:rPr>
              <a:t>|</a:t>
            </a:r>
            <a:r>
              <a:rPr lang="en-US" sz="1100" i="1" kern="0" dirty="0">
                <a:solidFill>
                  <a:schemeClr val="accent1">
                    <a:lumMod val="75000"/>
                  </a:schemeClr>
                </a:solidFill>
                <a:latin typeface="Source Sans Pro" charset="0"/>
                <a:ea typeface="Source Sans Pro" charset="0"/>
                <a:cs typeface="Source Sans Pro" charset="0"/>
              </a:rPr>
              <a:t>  </a:t>
            </a:r>
            <a:r>
              <a:rPr lang="en-US" sz="1100" i="1" kern="0" dirty="0" err="1">
                <a:solidFill>
                  <a:schemeClr val="accent1">
                    <a:lumMod val="75000"/>
                  </a:schemeClr>
                </a:solidFill>
                <a:latin typeface="Source Sans Pro" charset="0"/>
                <a:ea typeface="Source Sans Pro" charset="0"/>
                <a:cs typeface="Source Sans Pro" charset="0"/>
              </a:rPr>
              <a:t>Eclasspath</a:t>
            </a:r>
            <a:r>
              <a:rPr lang="en-US" sz="1100" i="1" kern="0" dirty="0">
                <a:solidFill>
                  <a:schemeClr val="accent1">
                    <a:lumMod val="75000"/>
                  </a:schemeClr>
                </a:solidFill>
                <a:latin typeface="Source Sans Pro" charset="0"/>
                <a:ea typeface="Source Sans Pro" charset="0"/>
                <a:cs typeface="Source Sans Pro" charset="0"/>
              </a:rPr>
              <a:t>  </a:t>
            </a:r>
            <a:r>
              <a:rPr lang="en-US" sz="1100" kern="0" dirty="0">
                <a:solidFill>
                  <a:schemeClr val="accent1">
                    <a:lumMod val="75000"/>
                  </a:schemeClr>
                </a:solidFill>
                <a:latin typeface="Source Sans Pro ExtraLight" panose="020B0303030403020204" pitchFamily="34" charset="77"/>
                <a:ea typeface="Source Sans Pro" charset="0"/>
                <a:cs typeface="Source Sans Pro" charset="0"/>
              </a:rPr>
              <a:t>| </a:t>
            </a:r>
            <a:r>
              <a:rPr lang="en-US" sz="1100" i="1" dirty="0">
                <a:solidFill>
                  <a:schemeClr val="accent1">
                    <a:lumMod val="75000"/>
                  </a:schemeClr>
                </a:solidFill>
                <a:latin typeface="Source Sans Pro Light" charset="0"/>
                <a:ea typeface="Source Sans Pro Light" charset="0"/>
                <a:cs typeface="Source Sans Pro Light" charset="0"/>
              </a:rPr>
              <a:t>…</a:t>
            </a:r>
            <a:endParaRPr lang="en-US" sz="1100" dirty="0">
              <a:noFill/>
              <a:latin typeface="Source Sans Pro Light" charset="0"/>
              <a:ea typeface="Source Sans Pro Light" charset="0"/>
              <a:cs typeface="Source Sans Pro Light" charset="0"/>
            </a:endParaRPr>
          </a:p>
        </p:txBody>
      </p:sp>
      <p:sp>
        <p:nvSpPr>
          <p:cNvPr id="112" name="Rounded Rectangle 111">
            <a:extLst>
              <a:ext uri="{FF2B5EF4-FFF2-40B4-BE49-F238E27FC236}">
                <a16:creationId xmlns:a16="http://schemas.microsoft.com/office/drawing/2014/main" xmlns="" id="{58F61A96-8B69-1C4D-B6A8-2472AC93EE91}"/>
              </a:ext>
            </a:extLst>
          </p:cNvPr>
          <p:cNvSpPr/>
          <p:nvPr/>
        </p:nvSpPr>
        <p:spPr>
          <a:xfrm>
            <a:off x="5723060" y="1360728"/>
            <a:ext cx="3459097" cy="485848"/>
          </a:xfrm>
          <a:prstGeom prst="roundRect">
            <a:avLst>
              <a:gd name="adj" fmla="val 12311"/>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tIns="36000" bIns="0" rtlCol="0" anchor="ctr"/>
          <a:lstStyle/>
          <a:p>
            <a:pPr algn="ctr">
              <a:lnSpc>
                <a:spcPts val="1600"/>
              </a:lnSpc>
              <a:spcBef>
                <a:spcPts val="100"/>
              </a:spcBef>
              <a:spcAft>
                <a:spcPts val="100"/>
              </a:spcAft>
            </a:pPr>
            <a:r>
              <a:rPr lang="en-US" sz="1600" b="1" dirty="0" smtClean="0">
                <a:solidFill>
                  <a:schemeClr val="tx1"/>
                </a:solidFill>
                <a:latin typeface="Source Sans Pro" charset="0"/>
                <a:ea typeface="Source Sans Pro" charset="0"/>
                <a:cs typeface="Source Sans Pro" charset="0"/>
              </a:rPr>
              <a:t>APPLICATIONS</a:t>
            </a:r>
            <a:endParaRPr lang="en-US" sz="1200" dirty="0">
              <a:solidFill>
                <a:schemeClr val="tx1"/>
              </a:solidFill>
              <a:latin typeface="Source Sans Pro" charset="0"/>
              <a:ea typeface="Source Sans Pro" charset="0"/>
              <a:cs typeface="Source Sans Pro" charset="0"/>
            </a:endParaRPr>
          </a:p>
        </p:txBody>
      </p:sp>
      <p:grpSp>
        <p:nvGrpSpPr>
          <p:cNvPr id="113" name="Group 112">
            <a:extLst>
              <a:ext uri="{FF2B5EF4-FFF2-40B4-BE49-F238E27FC236}">
                <a16:creationId xmlns:a16="http://schemas.microsoft.com/office/drawing/2014/main" xmlns="" id="{77142C24-5D87-0B40-BF8D-EBB84104CC3F}"/>
              </a:ext>
            </a:extLst>
          </p:cNvPr>
          <p:cNvGrpSpPr/>
          <p:nvPr/>
        </p:nvGrpSpPr>
        <p:grpSpPr>
          <a:xfrm>
            <a:off x="4484967" y="1310830"/>
            <a:ext cx="504684" cy="567187"/>
            <a:chOff x="2526648" y="1186606"/>
            <a:chExt cx="499606" cy="567187"/>
          </a:xfrm>
        </p:grpSpPr>
        <p:pic>
          <p:nvPicPr>
            <p:cNvPr id="114" name="Picture 113">
              <a:extLst>
                <a:ext uri="{FF2B5EF4-FFF2-40B4-BE49-F238E27FC236}">
                  <a16:creationId xmlns:a16="http://schemas.microsoft.com/office/drawing/2014/main" xmlns="" id="{32E4AC22-06B3-A545-9D10-372457BB573A}"/>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2492857" y="1220397"/>
              <a:ext cx="567187" cy="499606"/>
            </a:xfrm>
            <a:prstGeom prst="rect">
              <a:avLst/>
            </a:prstGeom>
          </p:spPr>
        </p:pic>
        <p:pic>
          <p:nvPicPr>
            <p:cNvPr id="115" name="Picture 114">
              <a:extLst>
                <a:ext uri="{FF2B5EF4-FFF2-40B4-BE49-F238E27FC236}">
                  <a16:creationId xmlns:a16="http://schemas.microsoft.com/office/drawing/2014/main" xmlns="" id="{875D89A6-4766-0045-B8BB-4B029D8381AC}"/>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2597334" y="1294246"/>
              <a:ext cx="358234" cy="358234"/>
            </a:xfrm>
            <a:prstGeom prst="rect">
              <a:avLst/>
            </a:prstGeom>
          </p:spPr>
        </p:pic>
      </p:grpSp>
      <p:grpSp>
        <p:nvGrpSpPr>
          <p:cNvPr id="116" name="Group 115">
            <a:extLst>
              <a:ext uri="{FF2B5EF4-FFF2-40B4-BE49-F238E27FC236}">
                <a16:creationId xmlns:a16="http://schemas.microsoft.com/office/drawing/2014/main" xmlns="" id="{9E4A3087-982E-5D4F-A335-B035C925B29C}"/>
              </a:ext>
            </a:extLst>
          </p:cNvPr>
          <p:cNvGrpSpPr/>
          <p:nvPr/>
        </p:nvGrpSpPr>
        <p:grpSpPr>
          <a:xfrm>
            <a:off x="9895204" y="1310435"/>
            <a:ext cx="504684" cy="567187"/>
            <a:chOff x="8761276" y="1218162"/>
            <a:chExt cx="499606" cy="567187"/>
          </a:xfrm>
        </p:grpSpPr>
        <p:pic>
          <p:nvPicPr>
            <p:cNvPr id="117" name="Picture 116">
              <a:extLst>
                <a:ext uri="{FF2B5EF4-FFF2-40B4-BE49-F238E27FC236}">
                  <a16:creationId xmlns:a16="http://schemas.microsoft.com/office/drawing/2014/main" xmlns="" id="{15EA6F1A-0A35-B54F-BC28-5915A895D138}"/>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8727485" y="1251953"/>
              <a:ext cx="567187" cy="499606"/>
            </a:xfrm>
            <a:prstGeom prst="rect">
              <a:avLst/>
            </a:prstGeom>
          </p:spPr>
        </p:pic>
        <p:pic>
          <p:nvPicPr>
            <p:cNvPr id="118" name="Picture 117">
              <a:extLst>
                <a:ext uri="{FF2B5EF4-FFF2-40B4-BE49-F238E27FC236}">
                  <a16:creationId xmlns:a16="http://schemas.microsoft.com/office/drawing/2014/main" xmlns="" id="{C4A0248F-CBA6-654D-A0ED-79E4F1C9F66A}"/>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8839007" y="1322639"/>
              <a:ext cx="358234" cy="358234"/>
            </a:xfrm>
            <a:prstGeom prst="rect">
              <a:avLst/>
            </a:prstGeom>
          </p:spPr>
        </p:pic>
      </p:grpSp>
      <p:grpSp>
        <p:nvGrpSpPr>
          <p:cNvPr id="119" name="Group 118">
            <a:extLst>
              <a:ext uri="{FF2B5EF4-FFF2-40B4-BE49-F238E27FC236}">
                <a16:creationId xmlns:a16="http://schemas.microsoft.com/office/drawing/2014/main" xmlns="" id="{933413C6-2CE5-BA48-8FFE-1A53AF8B6A03}"/>
              </a:ext>
            </a:extLst>
          </p:cNvPr>
          <p:cNvGrpSpPr/>
          <p:nvPr/>
        </p:nvGrpSpPr>
        <p:grpSpPr>
          <a:xfrm>
            <a:off x="5079543" y="1310830"/>
            <a:ext cx="504684" cy="567187"/>
            <a:chOff x="3131716" y="1186606"/>
            <a:chExt cx="499606" cy="567187"/>
          </a:xfrm>
        </p:grpSpPr>
        <p:pic>
          <p:nvPicPr>
            <p:cNvPr id="120" name="Picture 119">
              <a:extLst>
                <a:ext uri="{FF2B5EF4-FFF2-40B4-BE49-F238E27FC236}">
                  <a16:creationId xmlns:a16="http://schemas.microsoft.com/office/drawing/2014/main" xmlns="" id="{6C00C220-6AA1-5841-8522-8076E14816B5}"/>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3097925" y="1220397"/>
              <a:ext cx="567187" cy="499606"/>
            </a:xfrm>
            <a:prstGeom prst="rect">
              <a:avLst/>
            </a:prstGeom>
          </p:spPr>
        </p:pic>
        <p:pic>
          <p:nvPicPr>
            <p:cNvPr id="121" name="Picture 120">
              <a:extLst>
                <a:ext uri="{FF2B5EF4-FFF2-40B4-BE49-F238E27FC236}">
                  <a16:creationId xmlns:a16="http://schemas.microsoft.com/office/drawing/2014/main" xmlns="" id="{DAE69181-17B7-B345-9ED3-3CF3DEB5DA2D}"/>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3202403" y="1289019"/>
              <a:ext cx="358234" cy="358234"/>
            </a:xfrm>
            <a:prstGeom prst="rect">
              <a:avLst/>
            </a:prstGeom>
          </p:spPr>
        </p:pic>
      </p:grpSp>
      <p:grpSp>
        <p:nvGrpSpPr>
          <p:cNvPr id="122" name="Group 121">
            <a:extLst>
              <a:ext uri="{FF2B5EF4-FFF2-40B4-BE49-F238E27FC236}">
                <a16:creationId xmlns:a16="http://schemas.microsoft.com/office/drawing/2014/main" xmlns="" id="{3EABABFF-AA2E-B049-9344-A0990317A37F}"/>
              </a:ext>
            </a:extLst>
          </p:cNvPr>
          <p:cNvGrpSpPr/>
          <p:nvPr/>
        </p:nvGrpSpPr>
        <p:grpSpPr>
          <a:xfrm>
            <a:off x="9318808" y="1309574"/>
            <a:ext cx="504684" cy="567187"/>
            <a:chOff x="8163887" y="1217301"/>
            <a:chExt cx="499606" cy="567187"/>
          </a:xfrm>
        </p:grpSpPr>
        <p:pic>
          <p:nvPicPr>
            <p:cNvPr id="123" name="Picture 122">
              <a:extLst>
                <a:ext uri="{FF2B5EF4-FFF2-40B4-BE49-F238E27FC236}">
                  <a16:creationId xmlns:a16="http://schemas.microsoft.com/office/drawing/2014/main" xmlns="" id="{820AA0B3-6BC7-5D45-BA69-C516DFF5928E}"/>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8130096" y="1251092"/>
              <a:ext cx="567187" cy="499606"/>
            </a:xfrm>
            <a:prstGeom prst="rect">
              <a:avLst/>
            </a:prstGeom>
          </p:spPr>
        </p:pic>
        <p:pic>
          <p:nvPicPr>
            <p:cNvPr id="124" name="Picture 123">
              <a:extLst>
                <a:ext uri="{FF2B5EF4-FFF2-40B4-BE49-F238E27FC236}">
                  <a16:creationId xmlns:a16="http://schemas.microsoft.com/office/drawing/2014/main" xmlns="" id="{E0A8E789-0A84-7C41-9A3C-81FC919F7875}"/>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8234580" y="1321778"/>
              <a:ext cx="358234" cy="358234"/>
            </a:xfrm>
            <a:prstGeom prst="rect">
              <a:avLst/>
            </a:prstGeom>
          </p:spPr>
        </p:pic>
      </p:grpSp>
      <p:grpSp>
        <p:nvGrpSpPr>
          <p:cNvPr id="125" name="Group 124">
            <a:extLst>
              <a:ext uri="{FF2B5EF4-FFF2-40B4-BE49-F238E27FC236}">
                <a16:creationId xmlns:a16="http://schemas.microsoft.com/office/drawing/2014/main" xmlns="" id="{B5781DCD-8A1D-CF46-8967-ED7B5AA8FF0F}"/>
              </a:ext>
            </a:extLst>
          </p:cNvPr>
          <p:cNvGrpSpPr/>
          <p:nvPr/>
        </p:nvGrpSpPr>
        <p:grpSpPr>
          <a:xfrm>
            <a:off x="10475316" y="1364395"/>
            <a:ext cx="320188" cy="359842"/>
            <a:chOff x="9372066" y="1213606"/>
            <a:chExt cx="499605" cy="567186"/>
          </a:xfrm>
        </p:grpSpPr>
        <p:pic>
          <p:nvPicPr>
            <p:cNvPr id="126" name="Picture 125">
              <a:extLst>
                <a:ext uri="{FF2B5EF4-FFF2-40B4-BE49-F238E27FC236}">
                  <a16:creationId xmlns:a16="http://schemas.microsoft.com/office/drawing/2014/main" xmlns="" id="{73CC257F-E917-974B-9DFB-BB51D0C71019}"/>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9338276" y="1247396"/>
              <a:ext cx="567186" cy="499605"/>
            </a:xfrm>
            <a:prstGeom prst="rect">
              <a:avLst/>
            </a:prstGeom>
          </p:spPr>
        </p:pic>
        <p:pic>
          <p:nvPicPr>
            <p:cNvPr id="127" name="Picture 126">
              <a:extLst>
                <a:ext uri="{FF2B5EF4-FFF2-40B4-BE49-F238E27FC236}">
                  <a16:creationId xmlns:a16="http://schemas.microsoft.com/office/drawing/2014/main" xmlns="" id="{27ADF93B-75AA-D648-9E1A-11159A6BA70F}"/>
                </a:ext>
              </a:extLst>
            </p:cNvPr>
            <p:cNvPicPr>
              <a:picLocks noChangeAspect="1"/>
            </p:cNvPicPr>
            <p:nvPr/>
          </p:nvPicPr>
          <p:blipFill>
            <a:blip r:embed="rId11" cstate="print">
              <a:extLst>
                <a:ext uri="{28A0092B-C50C-407E-A947-70E740481C1C}">
                  <a14:useLocalDpi xmlns:a14="http://schemas.microsoft.com/office/drawing/2010/main"/>
                </a:ext>
              </a:extLst>
            </a:blip>
            <a:stretch>
              <a:fillRect/>
            </a:stretch>
          </p:blipFill>
          <p:spPr>
            <a:xfrm>
              <a:off x="9442775" y="1318085"/>
              <a:ext cx="358233" cy="358233"/>
            </a:xfrm>
            <a:prstGeom prst="rect">
              <a:avLst/>
            </a:prstGeom>
          </p:spPr>
        </p:pic>
      </p:grpSp>
      <p:grpSp>
        <p:nvGrpSpPr>
          <p:cNvPr id="128" name="Group 127">
            <a:extLst>
              <a:ext uri="{FF2B5EF4-FFF2-40B4-BE49-F238E27FC236}">
                <a16:creationId xmlns:a16="http://schemas.microsoft.com/office/drawing/2014/main" xmlns="" id="{20599E41-236C-4F4E-BBE8-23C9F8364679}"/>
              </a:ext>
            </a:extLst>
          </p:cNvPr>
          <p:cNvGrpSpPr/>
          <p:nvPr/>
        </p:nvGrpSpPr>
        <p:grpSpPr>
          <a:xfrm>
            <a:off x="4121519" y="1369985"/>
            <a:ext cx="304432" cy="342134"/>
            <a:chOff x="1912107" y="1182931"/>
            <a:chExt cx="499606" cy="567187"/>
          </a:xfrm>
        </p:grpSpPr>
        <p:pic>
          <p:nvPicPr>
            <p:cNvPr id="129" name="Picture 128">
              <a:extLst>
                <a:ext uri="{FF2B5EF4-FFF2-40B4-BE49-F238E27FC236}">
                  <a16:creationId xmlns:a16="http://schemas.microsoft.com/office/drawing/2014/main" xmlns="" id="{C1A49675-44CC-F743-91E9-5F7E762E0B23}"/>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1878316" y="1216722"/>
              <a:ext cx="567187" cy="499606"/>
            </a:xfrm>
            <a:prstGeom prst="rect">
              <a:avLst/>
            </a:prstGeom>
          </p:spPr>
        </p:pic>
        <p:pic>
          <p:nvPicPr>
            <p:cNvPr id="133" name="Picture 132">
              <a:extLst>
                <a:ext uri="{FF2B5EF4-FFF2-40B4-BE49-F238E27FC236}">
                  <a16:creationId xmlns:a16="http://schemas.microsoft.com/office/drawing/2014/main" xmlns="" id="{91ECA565-503B-FF49-9BE4-83784E803173}"/>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2001900" y="1283776"/>
              <a:ext cx="358234" cy="358234"/>
            </a:xfrm>
            <a:prstGeom prst="rect">
              <a:avLst/>
            </a:prstGeom>
          </p:spPr>
        </p:pic>
      </p:grpSp>
      <p:sp>
        <p:nvSpPr>
          <p:cNvPr id="135" name="Rounded Rectangle 134">
            <a:extLst>
              <a:ext uri="{FF2B5EF4-FFF2-40B4-BE49-F238E27FC236}">
                <a16:creationId xmlns:a16="http://schemas.microsoft.com/office/drawing/2014/main" xmlns="" id="{16D80F87-C85C-E749-B7D1-E9D523AC3EE9}"/>
              </a:ext>
            </a:extLst>
          </p:cNvPr>
          <p:cNvSpPr/>
          <p:nvPr/>
        </p:nvSpPr>
        <p:spPr>
          <a:xfrm>
            <a:off x="4941422" y="4379315"/>
            <a:ext cx="900000" cy="309727"/>
          </a:xfrm>
          <a:prstGeom prst="roundRect">
            <a:avLst>
              <a:gd name="adj" fmla="val 12736"/>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fr-FR" sz="1100" dirty="0">
                <a:solidFill>
                  <a:schemeClr val="bg1"/>
                </a:solidFill>
                <a:latin typeface="Source Sans Pro Light" charset="0"/>
              </a:rPr>
              <a:t>Internet </a:t>
            </a:r>
            <a:br>
              <a:rPr lang="fr-FR" sz="1100" dirty="0">
                <a:solidFill>
                  <a:schemeClr val="bg1"/>
                </a:solidFill>
                <a:latin typeface="Source Sans Pro Light" charset="0"/>
              </a:rPr>
            </a:br>
            <a:r>
              <a:rPr lang="fr-FR" sz="1100" dirty="0">
                <a:solidFill>
                  <a:schemeClr val="bg1"/>
                </a:solidFill>
                <a:latin typeface="Source Sans Pro Light" charset="0"/>
              </a:rPr>
              <a:t>Protocol</a:t>
            </a:r>
            <a:endParaRPr lang="en-US" sz="1100" dirty="0">
              <a:solidFill>
                <a:schemeClr val="bg1"/>
              </a:solidFill>
              <a:latin typeface="Source Sans Pro Light" charset="0"/>
            </a:endParaRPr>
          </a:p>
        </p:txBody>
      </p:sp>
      <p:sp>
        <p:nvSpPr>
          <p:cNvPr id="137" name="Rounded Rectangle 136">
            <a:extLst>
              <a:ext uri="{FF2B5EF4-FFF2-40B4-BE49-F238E27FC236}">
                <a16:creationId xmlns:a16="http://schemas.microsoft.com/office/drawing/2014/main" xmlns="" id="{804CF3A3-388B-5049-99B5-BD0318407DCB}"/>
              </a:ext>
            </a:extLst>
          </p:cNvPr>
          <p:cNvSpPr/>
          <p:nvPr/>
        </p:nvSpPr>
        <p:spPr>
          <a:xfrm>
            <a:off x="3945794" y="4379315"/>
            <a:ext cx="900000" cy="306365"/>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en-US" sz="1100" dirty="0">
                <a:solidFill>
                  <a:schemeClr val="bg1"/>
                </a:solidFill>
                <a:latin typeface="Source Sans Pro Light" charset="0"/>
              </a:rPr>
              <a:t>File </a:t>
            </a:r>
            <a:br>
              <a:rPr lang="en-US" sz="1100" dirty="0">
                <a:solidFill>
                  <a:schemeClr val="bg1"/>
                </a:solidFill>
                <a:latin typeface="Source Sans Pro Light" charset="0"/>
              </a:rPr>
            </a:br>
            <a:r>
              <a:rPr lang="en-US" sz="1100" dirty="0">
                <a:solidFill>
                  <a:schemeClr val="bg1"/>
                </a:solidFill>
                <a:latin typeface="Source Sans Pro Light" charset="0"/>
              </a:rPr>
              <a:t>System</a:t>
            </a:r>
          </a:p>
        </p:txBody>
      </p:sp>
      <p:sp>
        <p:nvSpPr>
          <p:cNvPr id="138" name="Rounded Rectangle 137">
            <a:extLst>
              <a:ext uri="{FF2B5EF4-FFF2-40B4-BE49-F238E27FC236}">
                <a16:creationId xmlns:a16="http://schemas.microsoft.com/office/drawing/2014/main" xmlns="" id="{7F4C19CA-9E49-EF41-811F-AB350E512E40}"/>
              </a:ext>
            </a:extLst>
          </p:cNvPr>
          <p:cNvSpPr/>
          <p:nvPr/>
        </p:nvSpPr>
        <p:spPr>
          <a:xfrm>
            <a:off x="8407762" y="4379315"/>
            <a:ext cx="900000" cy="306365"/>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0" rIns="0" bIns="0" rtlCol="0" anchor="ctr">
            <a:noAutofit/>
          </a:bodyPr>
          <a:lstStyle/>
          <a:p>
            <a:pPr algn="ctr"/>
            <a:r>
              <a:rPr lang="en-US" sz="1200" dirty="0">
                <a:solidFill>
                  <a:schemeClr val="bg1"/>
                </a:solidFill>
                <a:latin typeface="Source Sans Pro Light" charset="0"/>
                <a:ea typeface="Source Sans Pro Light" charset="0"/>
                <a:cs typeface="Source Sans Pro Light" charset="0"/>
              </a:rPr>
              <a:t>I/O</a:t>
            </a:r>
          </a:p>
        </p:txBody>
      </p:sp>
      <p:sp>
        <p:nvSpPr>
          <p:cNvPr id="139" name="Rounded Rectangle 138">
            <a:extLst>
              <a:ext uri="{FF2B5EF4-FFF2-40B4-BE49-F238E27FC236}">
                <a16:creationId xmlns:a16="http://schemas.microsoft.com/office/drawing/2014/main" xmlns="" id="{3CE4B3CF-1519-A949-8083-8DD3ED7F09F3}"/>
              </a:ext>
            </a:extLst>
          </p:cNvPr>
          <p:cNvSpPr/>
          <p:nvPr/>
        </p:nvSpPr>
        <p:spPr>
          <a:xfrm>
            <a:off x="10399015" y="4379314"/>
            <a:ext cx="435989" cy="306000"/>
          </a:xfrm>
          <a:prstGeom prst="roundRect">
            <a:avLst>
              <a:gd name="adj" fmla="val 13128"/>
            </a:avLst>
          </a:prstGeom>
          <a:gradFill>
            <a:gsLst>
              <a:gs pos="41000">
                <a:schemeClr val="tx2"/>
              </a:gs>
              <a:gs pos="100000">
                <a:schemeClr val="tx2">
                  <a:alpha val="0"/>
                </a:schemeClr>
              </a:gs>
            </a:gsLst>
            <a:lin ang="21594000" scaled="0"/>
          </a:gra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200" i="1" dirty="0">
                <a:solidFill>
                  <a:schemeClr val="bg1"/>
                </a:solidFill>
                <a:latin typeface="Source Sans Pro Light" charset="0"/>
                <a:ea typeface="Source Sans Pro Light" charset="0"/>
                <a:cs typeface="Source Sans Pro Light" charset="0"/>
              </a:rPr>
              <a:t>…</a:t>
            </a:r>
          </a:p>
        </p:txBody>
      </p:sp>
      <p:cxnSp>
        <p:nvCxnSpPr>
          <p:cNvPr id="140" name="Straight Connector 139">
            <a:extLst>
              <a:ext uri="{FF2B5EF4-FFF2-40B4-BE49-F238E27FC236}">
                <a16:creationId xmlns:a16="http://schemas.microsoft.com/office/drawing/2014/main" xmlns="" id="{83D9A465-7F9A-D647-BB8D-95E7D93324C7}"/>
              </a:ext>
            </a:extLst>
          </p:cNvPr>
          <p:cNvCxnSpPr>
            <a:cxnSpLocks/>
          </p:cNvCxnSpPr>
          <p:nvPr/>
        </p:nvCxnSpPr>
        <p:spPr>
          <a:xfrm>
            <a:off x="4959422" y="4282301"/>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xmlns="" id="{6F5E5DB1-CE8B-A743-812A-CD1FB067D597}"/>
              </a:ext>
            </a:extLst>
          </p:cNvPr>
          <p:cNvCxnSpPr>
            <a:cxnSpLocks/>
          </p:cNvCxnSpPr>
          <p:nvPr/>
        </p:nvCxnSpPr>
        <p:spPr>
          <a:xfrm>
            <a:off x="10417015" y="4282301"/>
            <a:ext cx="408820" cy="0"/>
          </a:xfrm>
          <a:prstGeom prst="line">
            <a:avLst/>
          </a:prstGeom>
          <a:ln w="38100" cap="rnd">
            <a:gradFill flip="none" rotWithShape="1">
              <a:gsLst>
                <a:gs pos="0">
                  <a:schemeClr val="accent1"/>
                </a:gs>
                <a:gs pos="100000">
                  <a:schemeClr val="accent1">
                    <a:alpha val="0"/>
                  </a:schemeClr>
                </a:gs>
              </a:gsLst>
              <a:lin ang="0" scaled="1"/>
              <a:tileRect/>
            </a:gra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xmlns="" id="{207454CF-6B05-EF42-B246-84D394D78949}"/>
              </a:ext>
            </a:extLst>
          </p:cNvPr>
          <p:cNvCxnSpPr>
            <a:cxnSpLocks/>
          </p:cNvCxnSpPr>
          <p:nvPr/>
        </p:nvCxnSpPr>
        <p:spPr>
          <a:xfrm>
            <a:off x="3963794" y="4282301"/>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xmlns="" id="{1C605778-F077-1B46-9AD6-7D0A17BBB927}"/>
              </a:ext>
            </a:extLst>
          </p:cNvPr>
          <p:cNvCxnSpPr>
            <a:cxnSpLocks/>
          </p:cNvCxnSpPr>
          <p:nvPr/>
        </p:nvCxnSpPr>
        <p:spPr>
          <a:xfrm>
            <a:off x="8425762" y="4282301"/>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45" name="Rounded Rectangle 144">
            <a:extLst>
              <a:ext uri="{FF2B5EF4-FFF2-40B4-BE49-F238E27FC236}">
                <a16:creationId xmlns:a16="http://schemas.microsoft.com/office/drawing/2014/main" xmlns="" id="{59822B67-70F0-5E4E-93C4-F658B5D6D252}"/>
              </a:ext>
            </a:extLst>
          </p:cNvPr>
          <p:cNvSpPr/>
          <p:nvPr/>
        </p:nvSpPr>
        <p:spPr>
          <a:xfrm>
            <a:off x="9403390" y="4379315"/>
            <a:ext cx="900000" cy="306365"/>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0" rIns="0" bIns="0" rtlCol="0" anchor="ctr">
            <a:noAutofit/>
          </a:bodyPr>
          <a:lstStyle/>
          <a:p>
            <a:pPr algn="ctr"/>
            <a:r>
              <a:rPr lang="fr-FR" sz="1200" dirty="0">
                <a:solidFill>
                  <a:schemeClr val="bg1"/>
                </a:solidFill>
                <a:latin typeface="Source Sans Pro Light" charset="0"/>
              </a:rPr>
              <a:t>Bluetooth</a:t>
            </a:r>
            <a:endParaRPr lang="en-US" sz="1200" dirty="0">
              <a:solidFill>
                <a:schemeClr val="bg1"/>
              </a:solidFill>
              <a:latin typeface="Source Sans Pro Light" charset="0"/>
            </a:endParaRPr>
          </a:p>
        </p:txBody>
      </p:sp>
      <p:cxnSp>
        <p:nvCxnSpPr>
          <p:cNvPr id="147" name="Straight Connector 146">
            <a:extLst>
              <a:ext uri="{FF2B5EF4-FFF2-40B4-BE49-F238E27FC236}">
                <a16:creationId xmlns:a16="http://schemas.microsoft.com/office/drawing/2014/main" xmlns="" id="{6F5A09EE-4E9D-2D40-8839-EA4BC8B32AD6}"/>
              </a:ext>
            </a:extLst>
          </p:cNvPr>
          <p:cNvCxnSpPr>
            <a:cxnSpLocks/>
          </p:cNvCxnSpPr>
          <p:nvPr/>
        </p:nvCxnSpPr>
        <p:spPr>
          <a:xfrm>
            <a:off x="9421390" y="4282301"/>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48" name="Rounded Rectangle 147">
            <a:extLst>
              <a:ext uri="{FF2B5EF4-FFF2-40B4-BE49-F238E27FC236}">
                <a16:creationId xmlns:a16="http://schemas.microsoft.com/office/drawing/2014/main" xmlns="" id="{30B3DB3A-B9BC-4A43-BDD0-16B109726168}"/>
              </a:ext>
            </a:extLst>
          </p:cNvPr>
          <p:cNvSpPr/>
          <p:nvPr/>
        </p:nvSpPr>
        <p:spPr>
          <a:xfrm>
            <a:off x="4044758" y="4822466"/>
            <a:ext cx="2790258"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149" name="Rounded Rectangle 148">
            <a:extLst>
              <a:ext uri="{FF2B5EF4-FFF2-40B4-BE49-F238E27FC236}">
                <a16:creationId xmlns:a16="http://schemas.microsoft.com/office/drawing/2014/main" xmlns="" id="{E3876AA5-D2F0-3C4D-9850-9162AAE35B00}"/>
              </a:ext>
            </a:extLst>
          </p:cNvPr>
          <p:cNvSpPr/>
          <p:nvPr/>
        </p:nvSpPr>
        <p:spPr>
          <a:xfrm>
            <a:off x="10399015" y="4822465"/>
            <a:ext cx="412188" cy="190800"/>
          </a:xfrm>
          <a:prstGeom prst="roundRect">
            <a:avLst>
              <a:gd name="adj" fmla="val 22586"/>
            </a:avLst>
          </a:prstGeom>
          <a:gradFill>
            <a:gsLst>
              <a:gs pos="41000">
                <a:schemeClr val="bg2">
                  <a:lumMod val="75000"/>
                </a:schemeClr>
              </a:gs>
              <a:gs pos="100000">
                <a:schemeClr val="bg2">
                  <a:lumMod val="75000"/>
                  <a:alpha val="0"/>
                </a:schemeClr>
              </a:gs>
            </a:gsLst>
            <a:lin ang="21594000" scaled="0"/>
          </a:gra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200" dirty="0">
                <a:solidFill>
                  <a:schemeClr val="bg1"/>
                </a:solidFill>
                <a:latin typeface="Source Sans Pro Light" charset="0"/>
                <a:ea typeface="Source Sans Pro Light" charset="0"/>
                <a:cs typeface="Source Sans Pro Light" charset="0"/>
              </a:rPr>
              <a:t>…</a:t>
            </a:r>
          </a:p>
        </p:txBody>
      </p:sp>
      <p:sp>
        <p:nvSpPr>
          <p:cNvPr id="150" name="Rounded Rectangle 149">
            <a:extLst>
              <a:ext uri="{FF2B5EF4-FFF2-40B4-BE49-F238E27FC236}">
                <a16:creationId xmlns:a16="http://schemas.microsoft.com/office/drawing/2014/main" xmlns="" id="{A351274A-1FF6-0142-B4E6-46962E82AFDB}"/>
              </a:ext>
            </a:extLst>
          </p:cNvPr>
          <p:cNvSpPr/>
          <p:nvPr/>
        </p:nvSpPr>
        <p:spPr>
          <a:xfrm>
            <a:off x="10399015" y="3092921"/>
            <a:ext cx="412471" cy="289727"/>
          </a:xfrm>
          <a:prstGeom prst="roundRect">
            <a:avLst>
              <a:gd name="adj" fmla="val 19644"/>
            </a:avLst>
          </a:prstGeom>
          <a:gradFill>
            <a:gsLst>
              <a:gs pos="42000">
                <a:schemeClr val="bg1"/>
              </a:gs>
              <a:gs pos="100000">
                <a:schemeClr val="bg1">
                  <a:alpha val="0"/>
                </a:schemeClr>
              </a:gs>
            </a:gsLst>
            <a:lin ang="21594000" scaled="0"/>
          </a:gra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200" i="1" dirty="0">
                <a:solidFill>
                  <a:schemeClr val="accent1"/>
                </a:solidFill>
                <a:latin typeface="Source Sans Pro Light" charset="0"/>
                <a:ea typeface="Source Sans Pro Light" charset="0"/>
                <a:cs typeface="Source Sans Pro Light" charset="0"/>
              </a:rPr>
              <a:t>…</a:t>
            </a:r>
          </a:p>
        </p:txBody>
      </p:sp>
      <p:sp>
        <p:nvSpPr>
          <p:cNvPr id="151" name="Rounded Rectangle 150">
            <a:extLst>
              <a:ext uri="{FF2B5EF4-FFF2-40B4-BE49-F238E27FC236}">
                <a16:creationId xmlns:a16="http://schemas.microsoft.com/office/drawing/2014/main" xmlns="" id="{FD735D03-280A-BC46-AF9D-DB74D8731533}"/>
              </a:ext>
            </a:extLst>
          </p:cNvPr>
          <p:cNvSpPr/>
          <p:nvPr/>
        </p:nvSpPr>
        <p:spPr>
          <a:xfrm>
            <a:off x="8407762" y="3092921"/>
            <a:ext cx="900000"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ECOM</a:t>
            </a:r>
          </a:p>
        </p:txBody>
      </p:sp>
      <p:sp>
        <p:nvSpPr>
          <p:cNvPr id="152" name="Rounded Rectangle 151">
            <a:extLst>
              <a:ext uri="{FF2B5EF4-FFF2-40B4-BE49-F238E27FC236}">
                <a16:creationId xmlns:a16="http://schemas.microsoft.com/office/drawing/2014/main" xmlns="" id="{477342D7-6A05-E043-B17C-D0836B86CB21}"/>
              </a:ext>
            </a:extLst>
          </p:cNvPr>
          <p:cNvSpPr/>
          <p:nvPr/>
        </p:nvSpPr>
        <p:spPr>
          <a:xfrm>
            <a:off x="9403390" y="3092921"/>
            <a:ext cx="90000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BLE</a:t>
            </a:r>
          </a:p>
        </p:txBody>
      </p:sp>
      <p:sp>
        <p:nvSpPr>
          <p:cNvPr id="153" name="Rounded Rectangle 152">
            <a:extLst>
              <a:ext uri="{FF2B5EF4-FFF2-40B4-BE49-F238E27FC236}">
                <a16:creationId xmlns:a16="http://schemas.microsoft.com/office/drawing/2014/main" xmlns="" id="{8581AB5D-4FFE-2448-9666-CCC8276A4618}"/>
              </a:ext>
            </a:extLst>
          </p:cNvPr>
          <p:cNvSpPr/>
          <p:nvPr/>
        </p:nvSpPr>
        <p:spPr>
          <a:xfrm>
            <a:off x="6938173" y="3092921"/>
            <a:ext cx="633600"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0" tIns="36000" rIns="0" bIns="36000" rtlCol="0" anchor="ctr">
            <a:noAutofit/>
          </a:bodyPr>
          <a:lstStyle/>
          <a:p>
            <a:pPr algn="ctr"/>
            <a:r>
              <a:rPr lang="en-US" sz="1200" spc="-40" dirty="0">
                <a:solidFill>
                  <a:schemeClr val="accent1"/>
                </a:solidFill>
                <a:latin typeface="Source Sans Pro Light" charset="0"/>
                <a:ea typeface="Source Sans Pro Light" charset="0"/>
                <a:cs typeface="Source Sans Pro Light" charset="0"/>
              </a:rPr>
              <a:t>EDC</a:t>
            </a:r>
          </a:p>
        </p:txBody>
      </p:sp>
      <p:sp>
        <p:nvSpPr>
          <p:cNvPr id="154" name="Rounded Rectangle 153">
            <a:extLst>
              <a:ext uri="{FF2B5EF4-FFF2-40B4-BE49-F238E27FC236}">
                <a16:creationId xmlns:a16="http://schemas.microsoft.com/office/drawing/2014/main" xmlns="" id="{DE42D0F5-AD68-BB4D-A02B-0E83F442CE14}"/>
              </a:ext>
            </a:extLst>
          </p:cNvPr>
          <p:cNvSpPr/>
          <p:nvPr/>
        </p:nvSpPr>
        <p:spPr>
          <a:xfrm>
            <a:off x="4941422" y="3092921"/>
            <a:ext cx="90000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NET/SSL</a:t>
            </a:r>
          </a:p>
        </p:txBody>
      </p:sp>
      <p:sp>
        <p:nvSpPr>
          <p:cNvPr id="155" name="Rounded Rectangle 154">
            <a:extLst>
              <a:ext uri="{FF2B5EF4-FFF2-40B4-BE49-F238E27FC236}">
                <a16:creationId xmlns:a16="http://schemas.microsoft.com/office/drawing/2014/main" xmlns="" id="{9B536277-F17A-0648-9D79-C6E4BCD8677C}"/>
              </a:ext>
            </a:extLst>
          </p:cNvPr>
          <p:cNvSpPr/>
          <p:nvPr/>
        </p:nvSpPr>
        <p:spPr>
          <a:xfrm>
            <a:off x="3945794" y="3092921"/>
            <a:ext cx="90000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FS</a:t>
            </a:r>
          </a:p>
        </p:txBody>
      </p:sp>
      <p:sp>
        <p:nvSpPr>
          <p:cNvPr id="156" name="Rounded Rectangle 155">
            <a:extLst>
              <a:ext uri="{FF2B5EF4-FFF2-40B4-BE49-F238E27FC236}">
                <a16:creationId xmlns:a16="http://schemas.microsoft.com/office/drawing/2014/main" xmlns="" id="{FB38770D-3B1E-2942-BB68-4B2196358FE5}"/>
              </a:ext>
            </a:extLst>
          </p:cNvPr>
          <p:cNvSpPr/>
          <p:nvPr/>
        </p:nvSpPr>
        <p:spPr>
          <a:xfrm>
            <a:off x="5937050" y="4260518"/>
            <a:ext cx="900000" cy="337305"/>
          </a:xfrm>
          <a:prstGeom prst="roundRect">
            <a:avLst>
              <a:gd name="adj" fmla="val 13128"/>
            </a:avLst>
          </a:prstGeom>
          <a:solidFill>
            <a:schemeClr val="accent1"/>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en-US" sz="1100" dirty="0">
                <a:solidFill>
                  <a:schemeClr val="bg1"/>
                </a:solidFill>
                <a:latin typeface="Source Sans Pro Light" charset="0"/>
                <a:ea typeface="Source Sans Pro Light" charset="0"/>
                <a:cs typeface="Source Sans Pro Light" charset="0"/>
              </a:rPr>
              <a:t>Graphical Engine</a:t>
            </a:r>
          </a:p>
        </p:txBody>
      </p:sp>
      <p:cxnSp>
        <p:nvCxnSpPr>
          <p:cNvPr id="157" name="Straight Connector 156">
            <a:extLst>
              <a:ext uri="{FF2B5EF4-FFF2-40B4-BE49-F238E27FC236}">
                <a16:creationId xmlns:a16="http://schemas.microsoft.com/office/drawing/2014/main" xmlns="" id="{D90F438F-1E80-E641-BE3F-43431E029618}"/>
              </a:ext>
            </a:extLst>
          </p:cNvPr>
          <p:cNvCxnSpPr>
            <a:cxnSpLocks/>
          </p:cNvCxnSpPr>
          <p:nvPr/>
        </p:nvCxnSpPr>
        <p:spPr>
          <a:xfrm>
            <a:off x="5955050" y="4679961"/>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58" name="Rounded Rectangle 157">
            <a:extLst>
              <a:ext uri="{FF2B5EF4-FFF2-40B4-BE49-F238E27FC236}">
                <a16:creationId xmlns:a16="http://schemas.microsoft.com/office/drawing/2014/main" xmlns="" id="{5742A9BD-5E2B-A34C-8C6E-C8CF6CAB0138}"/>
              </a:ext>
            </a:extLst>
          </p:cNvPr>
          <p:cNvSpPr/>
          <p:nvPr/>
        </p:nvSpPr>
        <p:spPr>
          <a:xfrm>
            <a:off x="5937050" y="3092921"/>
            <a:ext cx="900000"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err="1">
                <a:solidFill>
                  <a:schemeClr val="accent1"/>
                </a:solidFill>
                <a:latin typeface="Source Sans Pro Light" panose="020B0403030403020204" pitchFamily="34" charset="77"/>
                <a:ea typeface="Source Sans Pro Light" charset="0"/>
                <a:cs typeface="Source Sans Pro Light" charset="0"/>
              </a:rPr>
              <a:t>MicroUI</a:t>
            </a:r>
            <a:endParaRPr lang="en-US" sz="1200" dirty="0">
              <a:solidFill>
                <a:schemeClr val="accent1"/>
              </a:solidFill>
              <a:latin typeface="Source Sans Pro Light" panose="020B0403030403020204" pitchFamily="34" charset="77"/>
              <a:ea typeface="Source Sans Pro Light" charset="0"/>
              <a:cs typeface="Source Sans Pro Light" charset="0"/>
            </a:endParaRPr>
          </a:p>
        </p:txBody>
      </p:sp>
      <p:sp>
        <p:nvSpPr>
          <p:cNvPr id="159" name="Rounded Rectangle 158">
            <a:extLst>
              <a:ext uri="{FF2B5EF4-FFF2-40B4-BE49-F238E27FC236}">
                <a16:creationId xmlns:a16="http://schemas.microsoft.com/office/drawing/2014/main" xmlns="" id="{A1607D64-15E0-7044-A53C-BFE2E3E67748}"/>
              </a:ext>
            </a:extLst>
          </p:cNvPr>
          <p:cNvSpPr/>
          <p:nvPr/>
        </p:nvSpPr>
        <p:spPr>
          <a:xfrm>
            <a:off x="7672896" y="3092921"/>
            <a:ext cx="633742"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0" tIns="36000" rIns="0" bIns="36000" rtlCol="0" anchor="ctr">
            <a:noAutofit/>
          </a:bodyPr>
          <a:lstStyle/>
          <a:p>
            <a:pPr algn="ctr"/>
            <a:r>
              <a:rPr lang="en-US" sz="1200" spc="-40" dirty="0">
                <a:solidFill>
                  <a:schemeClr val="accent1"/>
                </a:solidFill>
                <a:latin typeface="Source Sans Pro Light" charset="0"/>
                <a:ea typeface="Source Sans Pro Light" charset="0"/>
                <a:cs typeface="Source Sans Pro Light" charset="0"/>
              </a:rPr>
              <a:t>BON</a:t>
            </a:r>
          </a:p>
        </p:txBody>
      </p:sp>
      <p:sp>
        <p:nvSpPr>
          <p:cNvPr id="160" name="Rounded Rectangle 159">
            <a:extLst>
              <a:ext uri="{FF2B5EF4-FFF2-40B4-BE49-F238E27FC236}">
                <a16:creationId xmlns:a16="http://schemas.microsoft.com/office/drawing/2014/main" xmlns="" id="{E17EC56C-AC16-514D-914A-7C552702C47E}"/>
              </a:ext>
            </a:extLst>
          </p:cNvPr>
          <p:cNvSpPr/>
          <p:nvPr/>
        </p:nvSpPr>
        <p:spPr>
          <a:xfrm>
            <a:off x="8391675" y="4822466"/>
            <a:ext cx="1910888"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161" name="Rectangle 160">
            <a:extLst>
              <a:ext uri="{FF2B5EF4-FFF2-40B4-BE49-F238E27FC236}">
                <a16:creationId xmlns:a16="http://schemas.microsoft.com/office/drawing/2014/main" xmlns="" id="{04FB3D77-0506-5F44-B52F-526D5B669669}"/>
              </a:ext>
            </a:extLst>
          </p:cNvPr>
          <p:cNvSpPr/>
          <p:nvPr/>
        </p:nvSpPr>
        <p:spPr>
          <a:xfrm>
            <a:off x="4037846" y="4110765"/>
            <a:ext cx="1716528" cy="129587"/>
          </a:xfrm>
          <a:prstGeom prst="rect">
            <a:avLst/>
          </a:prstGeom>
          <a:no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LAYERS</a:t>
            </a:r>
          </a:p>
        </p:txBody>
      </p:sp>
      <p:sp>
        <p:nvSpPr>
          <p:cNvPr id="162" name="Rectangle 161">
            <a:extLst>
              <a:ext uri="{FF2B5EF4-FFF2-40B4-BE49-F238E27FC236}">
                <a16:creationId xmlns:a16="http://schemas.microsoft.com/office/drawing/2014/main" xmlns="" id="{0551A79A-857A-2341-8DDA-27E8E8DD0FBA}"/>
              </a:ext>
            </a:extLst>
          </p:cNvPr>
          <p:cNvSpPr/>
          <p:nvPr/>
        </p:nvSpPr>
        <p:spPr>
          <a:xfrm>
            <a:off x="9872456" y="6328481"/>
            <a:ext cx="1263935" cy="213954"/>
          </a:xfrm>
          <a:prstGeom prst="rect">
            <a:avLst/>
          </a:prstGeom>
          <a:noFill/>
          <a:effectLst/>
        </p:spPr>
        <p:txBody>
          <a:bodyPr wrap="square" lIns="0" rIns="0">
            <a:noAutofit/>
          </a:bodyPr>
          <a:lstStyle/>
          <a:p>
            <a:pPr algn="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sp>
        <p:nvSpPr>
          <p:cNvPr id="163" name="Rectangle 162">
            <a:extLst>
              <a:ext uri="{FF2B5EF4-FFF2-40B4-BE49-F238E27FC236}">
                <a16:creationId xmlns:a16="http://schemas.microsoft.com/office/drawing/2014/main" xmlns="" id="{52E6BDC1-601C-6443-BE7E-E4B387B3CB5F}"/>
              </a:ext>
            </a:extLst>
          </p:cNvPr>
          <p:cNvSpPr/>
          <p:nvPr/>
        </p:nvSpPr>
        <p:spPr>
          <a:xfrm>
            <a:off x="10192481" y="5542495"/>
            <a:ext cx="943910" cy="213954"/>
          </a:xfrm>
          <a:prstGeom prst="rect">
            <a:avLst/>
          </a:prstGeom>
          <a:noFill/>
          <a:effectLst/>
        </p:spPr>
        <p:txBody>
          <a:bodyPr wrap="square" lIns="0" rIns="0">
            <a:noAutofit/>
          </a:bodyPr>
          <a:lstStyle/>
          <a:p>
            <a:pPr algn="r">
              <a:lnSpc>
                <a:spcPts val="1300"/>
              </a:lnSpc>
            </a:pPr>
            <a:r>
              <a:rPr lang="en-US" sz="1100" b="1" dirty="0">
                <a:ln w="0"/>
                <a:solidFill>
                  <a:schemeClr val="tx1">
                    <a:lumMod val="60000"/>
                    <a:lumOff val="40000"/>
                  </a:schemeClr>
                </a:solidFill>
                <a:latin typeface="Source Sans Pro" charset="0"/>
                <a:ea typeface="Source Sans Pro" charset="0"/>
                <a:cs typeface="Source Sans Pro" charset="0"/>
              </a:rPr>
              <a:t>PLATFORM</a:t>
            </a:r>
          </a:p>
        </p:txBody>
      </p:sp>
      <p:sp>
        <p:nvSpPr>
          <p:cNvPr id="164" name="Rectangle 163">
            <a:extLst>
              <a:ext uri="{FF2B5EF4-FFF2-40B4-BE49-F238E27FC236}">
                <a16:creationId xmlns:a16="http://schemas.microsoft.com/office/drawing/2014/main" xmlns="" id="{BCCE5A28-9314-0B4D-97B3-919FF26B310B}"/>
              </a:ext>
            </a:extLst>
          </p:cNvPr>
          <p:cNvSpPr/>
          <p:nvPr/>
        </p:nvSpPr>
        <p:spPr>
          <a:xfrm>
            <a:off x="9712130" y="3798913"/>
            <a:ext cx="1424261" cy="213954"/>
          </a:xfrm>
          <a:prstGeom prst="rect">
            <a:avLst/>
          </a:prstGeom>
          <a:noFill/>
          <a:effectLst/>
        </p:spPr>
        <p:txBody>
          <a:bodyPr wrap="square" lIns="0" rIns="0">
            <a:noAutofit/>
          </a:bodyPr>
          <a:lstStyle/>
          <a:p>
            <a:pPr algn="r">
              <a:lnSpc>
                <a:spcPts val="1300"/>
              </a:lnSpc>
            </a:pPr>
            <a:r>
              <a:rPr lang="en-US" sz="1100" b="1" dirty="0">
                <a:ln w="0"/>
                <a:solidFill>
                  <a:schemeClr val="accent1"/>
                </a:solidFill>
                <a:latin typeface="Source Sans Pro" charset="0"/>
                <a:ea typeface="Source Sans Pro" charset="0"/>
                <a:cs typeface="Source Sans Pro" charset="0"/>
              </a:rPr>
              <a:t>VIRTUALIZATION</a:t>
            </a:r>
          </a:p>
        </p:txBody>
      </p:sp>
      <p:grpSp>
        <p:nvGrpSpPr>
          <p:cNvPr id="165" name="Group 164">
            <a:extLst>
              <a:ext uri="{FF2B5EF4-FFF2-40B4-BE49-F238E27FC236}">
                <a16:creationId xmlns:a16="http://schemas.microsoft.com/office/drawing/2014/main" xmlns="" id="{B2093A1D-7C23-C14A-BA2D-CDD5BABDCA07}"/>
              </a:ext>
            </a:extLst>
          </p:cNvPr>
          <p:cNvGrpSpPr/>
          <p:nvPr/>
        </p:nvGrpSpPr>
        <p:grpSpPr>
          <a:xfrm>
            <a:off x="605494" y="1609811"/>
            <a:ext cx="2657216" cy="4825249"/>
            <a:chOff x="605494" y="1609811"/>
            <a:chExt cx="2657216" cy="4825249"/>
          </a:xfrm>
        </p:grpSpPr>
        <p:sp>
          <p:nvSpPr>
            <p:cNvPr id="166" name="Rounded Rectangle 165">
              <a:extLst>
                <a:ext uri="{FF2B5EF4-FFF2-40B4-BE49-F238E27FC236}">
                  <a16:creationId xmlns:a16="http://schemas.microsoft.com/office/drawing/2014/main" xmlns="" id="{47515010-D167-C04A-AE31-C0E579A6C21A}"/>
                </a:ext>
              </a:extLst>
            </p:cNvPr>
            <p:cNvSpPr/>
            <p:nvPr/>
          </p:nvSpPr>
          <p:spPr>
            <a:xfrm>
              <a:off x="1725315" y="1657956"/>
              <a:ext cx="1173081" cy="4591262"/>
            </a:xfrm>
            <a:prstGeom prst="roundRect">
              <a:avLst>
                <a:gd name="adj" fmla="val 1131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67" name="Group 166">
              <a:extLst>
                <a:ext uri="{FF2B5EF4-FFF2-40B4-BE49-F238E27FC236}">
                  <a16:creationId xmlns:a16="http://schemas.microsoft.com/office/drawing/2014/main" xmlns="" id="{8875227B-C89E-BB4B-9A52-33FBFD691964}"/>
                </a:ext>
              </a:extLst>
            </p:cNvPr>
            <p:cNvGrpSpPr/>
            <p:nvPr/>
          </p:nvGrpSpPr>
          <p:grpSpPr>
            <a:xfrm>
              <a:off x="605494" y="1609811"/>
              <a:ext cx="2657216" cy="4825249"/>
              <a:chOff x="605494" y="1195283"/>
              <a:chExt cx="2657216" cy="4825249"/>
            </a:xfrm>
          </p:grpSpPr>
          <p:grpSp>
            <p:nvGrpSpPr>
              <p:cNvPr id="168" name="Group 167">
                <a:extLst>
                  <a:ext uri="{FF2B5EF4-FFF2-40B4-BE49-F238E27FC236}">
                    <a16:creationId xmlns:a16="http://schemas.microsoft.com/office/drawing/2014/main" xmlns="" id="{7047DF6E-7500-0A49-A641-456FBD08492E}"/>
                  </a:ext>
                </a:extLst>
              </p:cNvPr>
              <p:cNvGrpSpPr/>
              <p:nvPr/>
            </p:nvGrpSpPr>
            <p:grpSpPr>
              <a:xfrm>
                <a:off x="1378128" y="1195283"/>
                <a:ext cx="1884582" cy="4825249"/>
                <a:chOff x="409264" y="1195283"/>
                <a:chExt cx="1884582" cy="4825249"/>
              </a:xfrm>
            </p:grpSpPr>
            <p:pic>
              <p:nvPicPr>
                <p:cNvPr id="173" name="Picture 172">
                  <a:extLst>
                    <a:ext uri="{FF2B5EF4-FFF2-40B4-BE49-F238E27FC236}">
                      <a16:creationId xmlns:a16="http://schemas.microsoft.com/office/drawing/2014/main" xmlns="" id="{E95E9309-044E-DB41-805C-FEE86D8E28AB}"/>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09264" y="5045104"/>
                  <a:ext cx="1790980" cy="975428"/>
                </a:xfrm>
                <a:prstGeom prst="rect">
                  <a:avLst/>
                </a:prstGeom>
              </p:spPr>
            </p:pic>
            <p:sp>
              <p:nvSpPr>
                <p:cNvPr id="174" name="Rectangle 173">
                  <a:extLst>
                    <a:ext uri="{FF2B5EF4-FFF2-40B4-BE49-F238E27FC236}">
                      <a16:creationId xmlns:a16="http://schemas.microsoft.com/office/drawing/2014/main" xmlns="" id="{81974314-48B7-274D-A275-BAAF9058BEBB}"/>
                    </a:ext>
                  </a:extLst>
                </p:cNvPr>
                <p:cNvSpPr/>
                <p:nvPr/>
              </p:nvSpPr>
              <p:spPr>
                <a:xfrm>
                  <a:off x="970366" y="4478422"/>
                  <a:ext cx="729840" cy="926301"/>
                </a:xfrm>
                <a:prstGeom prst="rect">
                  <a:avLst/>
                </a:prstGeom>
                <a:gradFill>
                  <a:gsLst>
                    <a:gs pos="25000">
                      <a:schemeClr val="tx2">
                        <a:alpha val="40000"/>
                      </a:schemeClr>
                    </a:gs>
                    <a:gs pos="0">
                      <a:schemeClr val="tx2"/>
                    </a:gs>
                    <a:gs pos="100000">
                      <a:schemeClr val="tx2">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75" name="Elbow Connector 174">
                  <a:extLst>
                    <a:ext uri="{FF2B5EF4-FFF2-40B4-BE49-F238E27FC236}">
                      <a16:creationId xmlns:a16="http://schemas.microsoft.com/office/drawing/2014/main" xmlns="" id="{64C460AB-2371-5741-A52C-1DD7FC51EFDF}"/>
                    </a:ext>
                  </a:extLst>
                </p:cNvPr>
                <p:cNvCxnSpPr/>
                <p:nvPr/>
              </p:nvCxnSpPr>
              <p:spPr>
                <a:xfrm rot="16200000" flipH="1">
                  <a:off x="1092398" y="4985936"/>
                  <a:ext cx="783448" cy="123629"/>
                </a:xfrm>
                <a:prstGeom prst="bentConnector3">
                  <a:avLst/>
                </a:prstGeom>
                <a:ln w="0"/>
              </p:spPr>
              <p:style>
                <a:lnRef idx="1">
                  <a:schemeClr val="accent1"/>
                </a:lnRef>
                <a:fillRef idx="0">
                  <a:schemeClr val="accent1"/>
                </a:fillRef>
                <a:effectRef idx="0">
                  <a:schemeClr val="accent1"/>
                </a:effectRef>
                <a:fontRef idx="minor">
                  <a:schemeClr val="tx1"/>
                </a:fontRef>
              </p:style>
            </p:cxnSp>
            <p:cxnSp>
              <p:nvCxnSpPr>
                <p:cNvPr id="176" name="Elbow Connector 175">
                  <a:extLst>
                    <a:ext uri="{FF2B5EF4-FFF2-40B4-BE49-F238E27FC236}">
                      <a16:creationId xmlns:a16="http://schemas.microsoft.com/office/drawing/2014/main" xmlns="" id="{116FC827-7AC9-D54F-B2AE-71B1D0D4356C}"/>
                    </a:ext>
                  </a:extLst>
                </p:cNvPr>
                <p:cNvCxnSpPr>
                  <a:cxnSpLocks/>
                </p:cNvCxnSpPr>
                <p:nvPr/>
              </p:nvCxnSpPr>
              <p:spPr>
                <a:xfrm rot="5400000">
                  <a:off x="971546" y="4880947"/>
                  <a:ext cx="911616" cy="135941"/>
                </a:xfrm>
                <a:prstGeom prst="bentConnector3">
                  <a:avLst>
                    <a:gd name="adj1" fmla="val 50000"/>
                  </a:avLst>
                </a:prstGeom>
                <a:ln w="0"/>
              </p:spPr>
              <p:style>
                <a:lnRef idx="1">
                  <a:schemeClr val="accent1"/>
                </a:lnRef>
                <a:fillRef idx="0">
                  <a:schemeClr val="accent1"/>
                </a:fillRef>
                <a:effectRef idx="0">
                  <a:schemeClr val="accent1"/>
                </a:effectRef>
                <a:fontRef idx="minor">
                  <a:schemeClr val="tx1"/>
                </a:fontRef>
              </p:style>
            </p:cxnSp>
            <p:cxnSp>
              <p:nvCxnSpPr>
                <p:cNvPr id="177" name="Elbow Connector 176">
                  <a:extLst>
                    <a:ext uri="{FF2B5EF4-FFF2-40B4-BE49-F238E27FC236}">
                      <a16:creationId xmlns:a16="http://schemas.microsoft.com/office/drawing/2014/main" xmlns="" id="{BC64A19C-7046-AE4A-8E12-B9875D33E7CF}"/>
                    </a:ext>
                  </a:extLst>
                </p:cNvPr>
                <p:cNvCxnSpPr>
                  <a:cxnSpLocks/>
                </p:cNvCxnSpPr>
                <p:nvPr/>
              </p:nvCxnSpPr>
              <p:spPr>
                <a:xfrm rot="5400000">
                  <a:off x="723719" y="5040018"/>
                  <a:ext cx="980703" cy="78853"/>
                </a:xfrm>
                <a:prstGeom prst="bentConnector3">
                  <a:avLst>
                    <a:gd name="adj1" fmla="val 63597"/>
                  </a:avLst>
                </a:prstGeom>
                <a:ln w="0"/>
              </p:spPr>
              <p:style>
                <a:lnRef idx="1">
                  <a:schemeClr val="accent1"/>
                </a:lnRef>
                <a:fillRef idx="0">
                  <a:schemeClr val="accent1"/>
                </a:fillRef>
                <a:effectRef idx="0">
                  <a:schemeClr val="accent1"/>
                </a:effectRef>
                <a:fontRef idx="minor">
                  <a:schemeClr val="tx1"/>
                </a:fontRef>
              </p:style>
            </p:cxnSp>
            <p:cxnSp>
              <p:nvCxnSpPr>
                <p:cNvPr id="178" name="Elbow Connector 177">
                  <a:extLst>
                    <a:ext uri="{FF2B5EF4-FFF2-40B4-BE49-F238E27FC236}">
                      <a16:creationId xmlns:a16="http://schemas.microsoft.com/office/drawing/2014/main" xmlns="" id="{DC170DBD-E02E-0645-A581-6F546B607A6A}"/>
                    </a:ext>
                  </a:extLst>
                </p:cNvPr>
                <p:cNvCxnSpPr>
                  <a:cxnSpLocks/>
                </p:cNvCxnSpPr>
                <p:nvPr/>
              </p:nvCxnSpPr>
              <p:spPr>
                <a:xfrm rot="5400000">
                  <a:off x="711202" y="4910685"/>
                  <a:ext cx="934997" cy="226848"/>
                </a:xfrm>
                <a:prstGeom prst="bentConnector3">
                  <a:avLst>
                    <a:gd name="adj1" fmla="val 46460"/>
                  </a:avLst>
                </a:prstGeom>
                <a:ln w="0"/>
              </p:spPr>
              <p:style>
                <a:lnRef idx="1">
                  <a:schemeClr val="accent1"/>
                </a:lnRef>
                <a:fillRef idx="0">
                  <a:schemeClr val="accent1"/>
                </a:fillRef>
                <a:effectRef idx="0">
                  <a:schemeClr val="accent1"/>
                </a:effectRef>
                <a:fontRef idx="minor">
                  <a:schemeClr val="tx1"/>
                </a:fontRef>
              </p:style>
            </p:cxnSp>
            <p:cxnSp>
              <p:nvCxnSpPr>
                <p:cNvPr id="179" name="Elbow Connector 178">
                  <a:extLst>
                    <a:ext uri="{FF2B5EF4-FFF2-40B4-BE49-F238E27FC236}">
                      <a16:creationId xmlns:a16="http://schemas.microsoft.com/office/drawing/2014/main" xmlns="" id="{9D0F1040-C941-2B4B-905A-8231550421F1}"/>
                    </a:ext>
                  </a:extLst>
                </p:cNvPr>
                <p:cNvCxnSpPr>
                  <a:cxnSpLocks/>
                </p:cNvCxnSpPr>
                <p:nvPr/>
              </p:nvCxnSpPr>
              <p:spPr>
                <a:xfrm rot="5400000">
                  <a:off x="922285" y="5096304"/>
                  <a:ext cx="857871" cy="78914"/>
                </a:xfrm>
                <a:prstGeom prst="bentConnector3">
                  <a:avLst>
                    <a:gd name="adj1" fmla="val 50000"/>
                  </a:avLst>
                </a:prstGeom>
                <a:ln w="0"/>
              </p:spPr>
              <p:style>
                <a:lnRef idx="1">
                  <a:schemeClr val="accent1"/>
                </a:lnRef>
                <a:fillRef idx="0">
                  <a:schemeClr val="accent1"/>
                </a:fillRef>
                <a:effectRef idx="0">
                  <a:schemeClr val="accent1"/>
                </a:effectRef>
                <a:fontRef idx="minor">
                  <a:schemeClr val="tx1"/>
                </a:fontRef>
              </p:style>
            </p:cxnSp>
            <p:sp>
              <p:nvSpPr>
                <p:cNvPr id="180" name="Arrow: Down 81">
                  <a:extLst>
                    <a:ext uri="{FF2B5EF4-FFF2-40B4-BE49-F238E27FC236}">
                      <a16:creationId xmlns:a16="http://schemas.microsoft.com/office/drawing/2014/main" xmlns="" id="{DF9C8DE6-C236-EE48-8077-3A2AC4C3E469}"/>
                    </a:ext>
                  </a:extLst>
                </p:cNvPr>
                <p:cNvSpPr/>
                <p:nvPr/>
              </p:nvSpPr>
              <p:spPr>
                <a:xfrm>
                  <a:off x="756451" y="4162665"/>
                  <a:ext cx="1140656" cy="636966"/>
                </a:xfrm>
                <a:prstGeom prst="downArrow">
                  <a:avLst>
                    <a:gd name="adj1" fmla="val 99436"/>
                    <a:gd name="adj2"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1" name="Picture 180">
                  <a:extLst>
                    <a:ext uri="{FF2B5EF4-FFF2-40B4-BE49-F238E27FC236}">
                      <a16:creationId xmlns:a16="http://schemas.microsoft.com/office/drawing/2014/main" xmlns="" id="{A5C64DF8-EE3B-434D-8249-3084AD7CF17B}"/>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48586" y="3732477"/>
                  <a:ext cx="1845260" cy="1004991"/>
                </a:xfrm>
                <a:prstGeom prst="rect">
                  <a:avLst/>
                </a:prstGeom>
              </p:spPr>
            </p:pic>
            <p:pic>
              <p:nvPicPr>
                <p:cNvPr id="182" name="Picture 181">
                  <a:extLst>
                    <a:ext uri="{FF2B5EF4-FFF2-40B4-BE49-F238E27FC236}">
                      <a16:creationId xmlns:a16="http://schemas.microsoft.com/office/drawing/2014/main" xmlns="" id="{14F81D31-38BC-A542-A148-D23E0206AB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0168" y="3908882"/>
                  <a:ext cx="632423" cy="637500"/>
                </a:xfrm>
                <a:prstGeom prst="rect">
                  <a:avLst/>
                </a:prstGeom>
                <a:scene3d>
                  <a:camera prst="isometricTopUp"/>
                  <a:lightRig rig="threePt" dir="t"/>
                </a:scene3d>
              </p:spPr>
            </p:pic>
            <p:sp>
              <p:nvSpPr>
                <p:cNvPr id="183" name="Rectangle 182">
                  <a:extLst>
                    <a:ext uri="{FF2B5EF4-FFF2-40B4-BE49-F238E27FC236}">
                      <a16:creationId xmlns:a16="http://schemas.microsoft.com/office/drawing/2014/main" xmlns="" id="{1F273907-D5AC-6B4E-A12C-25A5222B2E88}"/>
                    </a:ext>
                  </a:extLst>
                </p:cNvPr>
                <p:cNvSpPr/>
                <p:nvPr/>
              </p:nvSpPr>
              <p:spPr>
                <a:xfrm>
                  <a:off x="970366" y="3246083"/>
                  <a:ext cx="729840" cy="856860"/>
                </a:xfrm>
                <a:prstGeom prst="rect">
                  <a:avLst/>
                </a:prstGeom>
                <a:gradFill>
                  <a:gsLst>
                    <a:gs pos="14000">
                      <a:schemeClr val="accent1">
                        <a:alpha val="67000"/>
                      </a:schemeClr>
                    </a:gs>
                    <a:gs pos="100000">
                      <a:schemeClr val="accent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184" name="Group 183">
                  <a:extLst>
                    <a:ext uri="{FF2B5EF4-FFF2-40B4-BE49-F238E27FC236}">
                      <a16:creationId xmlns:a16="http://schemas.microsoft.com/office/drawing/2014/main" xmlns="" id="{61FE2C8F-7024-8D41-9C05-6425C99F4B6D}"/>
                    </a:ext>
                  </a:extLst>
                </p:cNvPr>
                <p:cNvGrpSpPr/>
                <p:nvPr/>
              </p:nvGrpSpPr>
              <p:grpSpPr>
                <a:xfrm>
                  <a:off x="1065277" y="2941216"/>
                  <a:ext cx="480658" cy="1369921"/>
                  <a:chOff x="1065277" y="2941216"/>
                  <a:chExt cx="480658" cy="1188314"/>
                </a:xfrm>
              </p:grpSpPr>
              <p:cxnSp>
                <p:nvCxnSpPr>
                  <p:cNvPr id="229" name="Elbow Connector 228">
                    <a:extLst>
                      <a:ext uri="{FF2B5EF4-FFF2-40B4-BE49-F238E27FC236}">
                        <a16:creationId xmlns:a16="http://schemas.microsoft.com/office/drawing/2014/main" xmlns="" id="{DE76D78D-8CA0-A34B-8B36-C12C3855C063}"/>
                      </a:ext>
                    </a:extLst>
                  </p:cNvPr>
                  <p:cNvCxnSpPr/>
                  <p:nvPr/>
                </p:nvCxnSpPr>
                <p:spPr>
                  <a:xfrm rot="16200000" flipH="1">
                    <a:off x="1092397" y="3519085"/>
                    <a:ext cx="783448" cy="123629"/>
                  </a:xfrm>
                  <a:prstGeom prst="bentConnector3">
                    <a:avLst>
                      <a:gd name="adj1" fmla="val 6232"/>
                    </a:avLst>
                  </a:prstGeom>
                  <a:ln w="9525" cap="rnd">
                    <a:prstDash val="lgDashDotDot"/>
                  </a:ln>
                </p:spPr>
                <p:style>
                  <a:lnRef idx="1">
                    <a:schemeClr val="accent1"/>
                  </a:lnRef>
                  <a:fillRef idx="0">
                    <a:schemeClr val="accent1"/>
                  </a:fillRef>
                  <a:effectRef idx="0">
                    <a:schemeClr val="accent1"/>
                  </a:effectRef>
                  <a:fontRef idx="minor">
                    <a:schemeClr val="tx1"/>
                  </a:fontRef>
                </p:style>
              </p:cxnSp>
              <p:cxnSp>
                <p:nvCxnSpPr>
                  <p:cNvPr id="230" name="Elbow Connector 229">
                    <a:extLst>
                      <a:ext uri="{FF2B5EF4-FFF2-40B4-BE49-F238E27FC236}">
                        <a16:creationId xmlns:a16="http://schemas.microsoft.com/office/drawing/2014/main" xmlns="" id="{E06EDEE7-E79F-D242-AFB1-524966507DF5}"/>
                      </a:ext>
                    </a:extLst>
                  </p:cNvPr>
                  <p:cNvCxnSpPr>
                    <a:cxnSpLocks/>
                  </p:cNvCxnSpPr>
                  <p:nvPr/>
                </p:nvCxnSpPr>
                <p:spPr>
                  <a:xfrm rot="5400000">
                    <a:off x="984099" y="3424630"/>
                    <a:ext cx="909596" cy="112851"/>
                  </a:xfrm>
                  <a:prstGeom prst="bentConnector3">
                    <a:avLst>
                      <a:gd name="adj1" fmla="val 2528"/>
                    </a:avLst>
                  </a:prstGeom>
                  <a:ln w="9525" cap="rnd">
                    <a:prstDash val="lgDashDotDot"/>
                  </a:ln>
                </p:spPr>
                <p:style>
                  <a:lnRef idx="1">
                    <a:schemeClr val="accent1"/>
                  </a:lnRef>
                  <a:fillRef idx="0">
                    <a:schemeClr val="accent1"/>
                  </a:fillRef>
                  <a:effectRef idx="0">
                    <a:schemeClr val="accent1"/>
                  </a:effectRef>
                  <a:fontRef idx="minor">
                    <a:schemeClr val="tx1"/>
                  </a:fontRef>
                </p:style>
              </p:cxnSp>
              <p:cxnSp>
                <p:nvCxnSpPr>
                  <p:cNvPr id="231" name="Elbow Connector 230">
                    <a:extLst>
                      <a:ext uri="{FF2B5EF4-FFF2-40B4-BE49-F238E27FC236}">
                        <a16:creationId xmlns:a16="http://schemas.microsoft.com/office/drawing/2014/main" xmlns="" id="{001CD2BB-F139-4946-8633-E7129E777845}"/>
                      </a:ext>
                    </a:extLst>
                  </p:cNvPr>
                  <p:cNvCxnSpPr>
                    <a:cxnSpLocks/>
                  </p:cNvCxnSpPr>
                  <p:nvPr/>
                </p:nvCxnSpPr>
                <p:spPr>
                  <a:xfrm rot="5400000">
                    <a:off x="758279" y="3495618"/>
                    <a:ext cx="935850" cy="110519"/>
                  </a:xfrm>
                  <a:prstGeom prst="bentConnector3">
                    <a:avLst>
                      <a:gd name="adj1" fmla="val 2164"/>
                    </a:avLst>
                  </a:prstGeom>
                  <a:ln w="9525" cap="rnd">
                    <a:prstDash val="lgDashDotDot"/>
                  </a:ln>
                </p:spPr>
                <p:style>
                  <a:lnRef idx="1">
                    <a:schemeClr val="accent1"/>
                  </a:lnRef>
                  <a:fillRef idx="0">
                    <a:schemeClr val="accent1"/>
                  </a:fillRef>
                  <a:effectRef idx="0">
                    <a:schemeClr val="accent1"/>
                  </a:effectRef>
                  <a:fontRef idx="minor">
                    <a:schemeClr val="tx1"/>
                  </a:fontRef>
                </p:style>
              </p:cxnSp>
              <p:cxnSp>
                <p:nvCxnSpPr>
                  <p:cNvPr id="232" name="Elbow Connector 231">
                    <a:extLst>
                      <a:ext uri="{FF2B5EF4-FFF2-40B4-BE49-F238E27FC236}">
                        <a16:creationId xmlns:a16="http://schemas.microsoft.com/office/drawing/2014/main" xmlns="" id="{E9B4859D-AA41-D94B-8865-E8F4A5E9201A}"/>
                      </a:ext>
                    </a:extLst>
                  </p:cNvPr>
                  <p:cNvCxnSpPr>
                    <a:cxnSpLocks/>
                  </p:cNvCxnSpPr>
                  <p:nvPr/>
                </p:nvCxnSpPr>
                <p:spPr>
                  <a:xfrm rot="5400000">
                    <a:off x="564587" y="3441906"/>
                    <a:ext cx="1083539" cy="82160"/>
                  </a:xfrm>
                  <a:prstGeom prst="bentConnector3">
                    <a:avLst>
                      <a:gd name="adj1" fmla="val 10735"/>
                    </a:avLst>
                  </a:prstGeom>
                  <a:ln w="9525" cap="rnd">
                    <a:prstDash val="lgDashDotDot"/>
                  </a:ln>
                </p:spPr>
                <p:style>
                  <a:lnRef idx="1">
                    <a:schemeClr val="accent1"/>
                  </a:lnRef>
                  <a:fillRef idx="0">
                    <a:schemeClr val="accent1"/>
                  </a:fillRef>
                  <a:effectRef idx="0">
                    <a:schemeClr val="accent1"/>
                  </a:effectRef>
                  <a:fontRef idx="minor">
                    <a:schemeClr val="tx1"/>
                  </a:fontRef>
                </p:style>
              </p:cxnSp>
              <p:cxnSp>
                <p:nvCxnSpPr>
                  <p:cNvPr id="233" name="Elbow Connector 232">
                    <a:extLst>
                      <a:ext uri="{FF2B5EF4-FFF2-40B4-BE49-F238E27FC236}">
                        <a16:creationId xmlns:a16="http://schemas.microsoft.com/office/drawing/2014/main" xmlns="" id="{EA4371AF-C510-9447-866C-FA2152F51914}"/>
                      </a:ext>
                    </a:extLst>
                  </p:cNvPr>
                  <p:cNvCxnSpPr>
                    <a:cxnSpLocks/>
                  </p:cNvCxnSpPr>
                  <p:nvPr/>
                </p:nvCxnSpPr>
                <p:spPr>
                  <a:xfrm rot="5400000">
                    <a:off x="901549" y="3618306"/>
                    <a:ext cx="909596" cy="112851"/>
                  </a:xfrm>
                  <a:prstGeom prst="bentConnector3">
                    <a:avLst>
                      <a:gd name="adj1" fmla="val -3406"/>
                    </a:avLst>
                  </a:prstGeom>
                  <a:ln w="9525" cap="rnd">
                    <a:prstDash val="lgDashDotDot"/>
                  </a:ln>
                </p:spPr>
                <p:style>
                  <a:lnRef idx="1">
                    <a:schemeClr val="accent1"/>
                  </a:lnRef>
                  <a:fillRef idx="0">
                    <a:schemeClr val="accent1"/>
                  </a:fillRef>
                  <a:effectRef idx="0">
                    <a:schemeClr val="accent1"/>
                  </a:effectRef>
                  <a:fontRef idx="minor">
                    <a:schemeClr val="tx1"/>
                  </a:fontRef>
                </p:style>
              </p:cxnSp>
            </p:grpSp>
            <p:sp>
              <p:nvSpPr>
                <p:cNvPr id="185" name="Arrow: Down 81">
                  <a:extLst>
                    <a:ext uri="{FF2B5EF4-FFF2-40B4-BE49-F238E27FC236}">
                      <a16:creationId xmlns:a16="http://schemas.microsoft.com/office/drawing/2014/main" xmlns="" id="{1BFF8924-F086-F54C-8E85-B5D3363F8E74}"/>
                    </a:ext>
                  </a:extLst>
                </p:cNvPr>
                <p:cNvSpPr/>
                <p:nvPr/>
              </p:nvSpPr>
              <p:spPr>
                <a:xfrm>
                  <a:off x="756451" y="2824604"/>
                  <a:ext cx="1140656" cy="636966"/>
                </a:xfrm>
                <a:prstGeom prst="downArrow">
                  <a:avLst>
                    <a:gd name="adj1" fmla="val 99436"/>
                    <a:gd name="adj2"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Rectangle 185">
                  <a:extLst>
                    <a:ext uri="{FF2B5EF4-FFF2-40B4-BE49-F238E27FC236}">
                      <a16:creationId xmlns:a16="http://schemas.microsoft.com/office/drawing/2014/main" xmlns="" id="{C29D49CD-F70D-B941-A935-CC7532E3C211}"/>
                    </a:ext>
                  </a:extLst>
                </p:cNvPr>
                <p:cNvSpPr/>
                <p:nvPr/>
              </p:nvSpPr>
              <p:spPr>
                <a:xfrm>
                  <a:off x="1111797" y="2207195"/>
                  <a:ext cx="412884" cy="187295"/>
                </a:xfrm>
                <a:prstGeom prst="rect">
                  <a:avLst/>
                </a:prstGeom>
              </p:spPr>
              <p:txBody>
                <a:bodyPr wrap="square" lIns="0" tIns="0" rIns="0" bIns="0" anchor="ctr">
                  <a:spAutoFit/>
                </a:bodyPr>
                <a:lstStyle/>
                <a:p>
                  <a:pPr algn="ctr">
                    <a:lnSpc>
                      <a:spcPts val="1600"/>
                    </a:lnSpc>
                    <a:spcBef>
                      <a:spcPts val="100"/>
                    </a:spcBef>
                    <a:spcAft>
                      <a:spcPts val="100"/>
                    </a:spcAft>
                  </a:pPr>
                  <a:r>
                    <a:rPr lang="en-US" sz="1000" b="1" dirty="0">
                      <a:solidFill>
                        <a:schemeClr val="bg1"/>
                      </a:solidFill>
                      <a:latin typeface="Source Sans Pro" charset="0"/>
                      <a:ea typeface="Source Sans Pro" charset="0"/>
                      <a:cs typeface="Source Sans Pro" charset="0"/>
                    </a:rPr>
                    <a:t>Libs</a:t>
                  </a:r>
                </a:p>
              </p:txBody>
            </p:sp>
            <p:sp>
              <p:nvSpPr>
                <p:cNvPr id="187" name="Rectangle 186">
                  <a:extLst>
                    <a:ext uri="{FF2B5EF4-FFF2-40B4-BE49-F238E27FC236}">
                      <a16:creationId xmlns:a16="http://schemas.microsoft.com/office/drawing/2014/main" xmlns="" id="{6B4B2FC6-B34E-E14C-AAB5-91A1225D65F9}"/>
                    </a:ext>
                  </a:extLst>
                </p:cNvPr>
                <p:cNvSpPr/>
                <p:nvPr/>
              </p:nvSpPr>
              <p:spPr>
                <a:xfrm>
                  <a:off x="1111094" y="2900976"/>
                  <a:ext cx="412884" cy="187295"/>
                </a:xfrm>
                <a:prstGeom prst="rect">
                  <a:avLst/>
                </a:prstGeom>
              </p:spPr>
              <p:txBody>
                <a:bodyPr wrap="square" lIns="0" tIns="0" rIns="0" bIns="0" anchor="ctr">
                  <a:spAutoFit/>
                </a:bodyPr>
                <a:lstStyle/>
                <a:p>
                  <a:pPr algn="ctr">
                    <a:lnSpc>
                      <a:spcPts val="1600"/>
                    </a:lnSpc>
                    <a:spcBef>
                      <a:spcPts val="100"/>
                    </a:spcBef>
                    <a:spcAft>
                      <a:spcPts val="100"/>
                    </a:spcAft>
                  </a:pPr>
                  <a:r>
                    <a:rPr lang="en-US" sz="1000" b="1" dirty="0">
                      <a:solidFill>
                        <a:schemeClr val="bg1"/>
                      </a:solidFill>
                      <a:latin typeface="Source Sans Pro" charset="0"/>
                      <a:ea typeface="Source Sans Pro" charset="0"/>
                      <a:cs typeface="Source Sans Pro" charset="0"/>
                    </a:rPr>
                    <a:t>Libs</a:t>
                  </a:r>
                </a:p>
              </p:txBody>
            </p:sp>
            <p:pic>
              <p:nvPicPr>
                <p:cNvPr id="188" name="Picture 187">
                  <a:extLst>
                    <a:ext uri="{FF2B5EF4-FFF2-40B4-BE49-F238E27FC236}">
                      <a16:creationId xmlns:a16="http://schemas.microsoft.com/office/drawing/2014/main" xmlns="" id="{B3C195FE-953F-3940-9988-4B3634040E0C}"/>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59034" y="2277877"/>
                  <a:ext cx="938728" cy="1117083"/>
                </a:xfrm>
                <a:prstGeom prst="rect">
                  <a:avLst/>
                </a:prstGeom>
              </p:spPr>
            </p:pic>
            <p:grpSp>
              <p:nvGrpSpPr>
                <p:cNvPr id="189" name="Group 188">
                  <a:extLst>
                    <a:ext uri="{FF2B5EF4-FFF2-40B4-BE49-F238E27FC236}">
                      <a16:creationId xmlns:a16="http://schemas.microsoft.com/office/drawing/2014/main" xmlns="" id="{77FC2879-9058-BC43-B7FA-A78EC4E743C6}"/>
                    </a:ext>
                  </a:extLst>
                </p:cNvPr>
                <p:cNvGrpSpPr/>
                <p:nvPr/>
              </p:nvGrpSpPr>
              <p:grpSpPr>
                <a:xfrm>
                  <a:off x="1068044" y="2377674"/>
                  <a:ext cx="468098" cy="284983"/>
                  <a:chOff x="666705" y="1872206"/>
                  <a:chExt cx="1030202" cy="627198"/>
                </a:xfrm>
              </p:grpSpPr>
              <p:pic>
                <p:nvPicPr>
                  <p:cNvPr id="226" name="Picture 225">
                    <a:extLst>
                      <a:ext uri="{FF2B5EF4-FFF2-40B4-BE49-F238E27FC236}">
                        <a16:creationId xmlns:a16="http://schemas.microsoft.com/office/drawing/2014/main" xmlns="" id="{677AE286-4A05-C74B-A277-B7C8F1333F72}"/>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66705" y="2094628"/>
                    <a:ext cx="544169" cy="347111"/>
                  </a:xfrm>
                  <a:prstGeom prst="rect">
                    <a:avLst/>
                  </a:prstGeom>
                </p:spPr>
              </p:pic>
              <p:pic>
                <p:nvPicPr>
                  <p:cNvPr id="227" name="Picture 226">
                    <a:extLst>
                      <a:ext uri="{FF2B5EF4-FFF2-40B4-BE49-F238E27FC236}">
                        <a16:creationId xmlns:a16="http://schemas.microsoft.com/office/drawing/2014/main" xmlns="" id="{39E47AAB-4932-5D44-9F1B-F70FCA1AD131}"/>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152738" y="2152293"/>
                    <a:ext cx="544169" cy="347111"/>
                  </a:xfrm>
                  <a:prstGeom prst="rect">
                    <a:avLst/>
                  </a:prstGeom>
                </p:spPr>
              </p:pic>
              <p:pic>
                <p:nvPicPr>
                  <p:cNvPr id="228" name="Picture 227">
                    <a:extLst>
                      <a:ext uri="{FF2B5EF4-FFF2-40B4-BE49-F238E27FC236}">
                        <a16:creationId xmlns:a16="http://schemas.microsoft.com/office/drawing/2014/main" xmlns="" id="{03848DBF-E7A7-0549-A7CC-0D92DDB7F204}"/>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87982" y="1872206"/>
                    <a:ext cx="544169" cy="347111"/>
                  </a:xfrm>
                  <a:prstGeom prst="rect">
                    <a:avLst/>
                  </a:prstGeom>
                </p:spPr>
              </p:pic>
            </p:grpSp>
            <p:cxnSp>
              <p:nvCxnSpPr>
                <p:cNvPr id="190" name="Straight Connector 189">
                  <a:extLst>
                    <a:ext uri="{FF2B5EF4-FFF2-40B4-BE49-F238E27FC236}">
                      <a16:creationId xmlns:a16="http://schemas.microsoft.com/office/drawing/2014/main" xmlns="" id="{37942414-129D-834B-87DD-62CA8F703269}"/>
                    </a:ext>
                  </a:extLst>
                </p:cNvPr>
                <p:cNvCxnSpPr>
                  <a:cxnSpLocks/>
                  <a:stCxn id="225" idx="2"/>
                  <a:endCxn id="228" idx="2"/>
                </p:cNvCxnSpPr>
                <p:nvPr/>
              </p:nvCxnSpPr>
              <p:spPr>
                <a:xfrm>
                  <a:off x="1336672" y="1567433"/>
                  <a:ext cx="981" cy="967960"/>
                </a:xfrm>
                <a:prstGeom prst="line">
                  <a:avLst/>
                </a:prstGeom>
                <a:ln>
                  <a:gradFill>
                    <a:gsLst>
                      <a:gs pos="100000">
                        <a:schemeClr val="bg1">
                          <a:alpha val="0"/>
                        </a:schemeClr>
                      </a:gs>
                      <a:gs pos="0">
                        <a:schemeClr val="accent1">
                          <a:lumMod val="5000"/>
                          <a:lumOff val="95000"/>
                          <a:alpha val="0"/>
                        </a:schemeClr>
                      </a:gs>
                      <a:gs pos="44000">
                        <a:schemeClr val="accent1"/>
                      </a:gs>
                      <a:gs pos="25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sp>
              <p:nvSpPr>
                <p:cNvPr id="191" name="Rectangle 190">
                  <a:extLst>
                    <a:ext uri="{FF2B5EF4-FFF2-40B4-BE49-F238E27FC236}">
                      <a16:creationId xmlns:a16="http://schemas.microsoft.com/office/drawing/2014/main" xmlns="" id="{7E0F0C09-5560-064D-84F4-0D5D269B5EF4}"/>
                    </a:ext>
                  </a:extLst>
                </p:cNvPr>
                <p:cNvSpPr/>
                <p:nvPr/>
              </p:nvSpPr>
              <p:spPr>
                <a:xfrm>
                  <a:off x="1237934" y="1403199"/>
                  <a:ext cx="201491" cy="1172316"/>
                </a:xfrm>
                <a:prstGeom prst="rect">
                  <a:avLst/>
                </a:prstGeom>
                <a:gradFill>
                  <a:gsLst>
                    <a:gs pos="37000">
                      <a:schemeClr val="accent1">
                        <a:alpha val="58000"/>
                      </a:schemeClr>
                    </a:gs>
                    <a:gs pos="0">
                      <a:srgbClr val="EE502E">
                        <a:alpha val="0"/>
                      </a:srgbClr>
                    </a:gs>
                    <a:gs pos="100000">
                      <a:schemeClr val="accent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1" name="Rectangle 220">
                  <a:extLst>
                    <a:ext uri="{FF2B5EF4-FFF2-40B4-BE49-F238E27FC236}">
                      <a16:creationId xmlns:a16="http://schemas.microsoft.com/office/drawing/2014/main" xmlns="" id="{67887162-218A-A94E-8723-7E3A38D3887B}"/>
                    </a:ext>
                  </a:extLst>
                </p:cNvPr>
                <p:cNvSpPr/>
                <p:nvPr/>
              </p:nvSpPr>
              <p:spPr>
                <a:xfrm>
                  <a:off x="1093885" y="2226232"/>
                  <a:ext cx="196924" cy="349283"/>
                </a:xfrm>
                <a:prstGeom prst="rect">
                  <a:avLst/>
                </a:prstGeom>
                <a:gradFill>
                  <a:gsLst>
                    <a:gs pos="86000">
                      <a:schemeClr val="accent1">
                        <a:alpha val="40000"/>
                      </a:schemeClr>
                    </a:gs>
                    <a:gs pos="0">
                      <a:srgbClr val="EE502E">
                        <a:alpha val="0"/>
                      </a:srgbClr>
                    </a:gs>
                    <a:gs pos="100000">
                      <a:schemeClr val="accent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2" name="Rectangle 221">
                  <a:extLst>
                    <a:ext uri="{FF2B5EF4-FFF2-40B4-BE49-F238E27FC236}">
                      <a16:creationId xmlns:a16="http://schemas.microsoft.com/office/drawing/2014/main" xmlns="" id="{574F78D5-84BD-2147-82E2-67B0E8C03103}"/>
                    </a:ext>
                  </a:extLst>
                </p:cNvPr>
                <p:cNvSpPr/>
                <p:nvPr/>
              </p:nvSpPr>
              <p:spPr>
                <a:xfrm>
                  <a:off x="1318892" y="2019008"/>
                  <a:ext cx="196924" cy="576342"/>
                </a:xfrm>
                <a:prstGeom prst="rect">
                  <a:avLst/>
                </a:prstGeom>
                <a:gradFill>
                  <a:gsLst>
                    <a:gs pos="80000">
                      <a:schemeClr val="accent1">
                        <a:alpha val="33000"/>
                      </a:schemeClr>
                    </a:gs>
                    <a:gs pos="0">
                      <a:srgbClr val="EE502E">
                        <a:alpha val="0"/>
                      </a:srgbClr>
                    </a:gs>
                    <a:gs pos="100000">
                      <a:schemeClr val="accent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223" name="Group 222">
                  <a:extLst>
                    <a:ext uri="{FF2B5EF4-FFF2-40B4-BE49-F238E27FC236}">
                      <a16:creationId xmlns:a16="http://schemas.microsoft.com/office/drawing/2014/main" xmlns="" id="{29558640-827B-1A45-8D7F-F0B6392377F4}"/>
                    </a:ext>
                  </a:extLst>
                </p:cNvPr>
                <p:cNvGrpSpPr/>
                <p:nvPr/>
              </p:nvGrpSpPr>
              <p:grpSpPr>
                <a:xfrm>
                  <a:off x="1085311" y="1195283"/>
                  <a:ext cx="504684" cy="567187"/>
                  <a:chOff x="1085311" y="1346896"/>
                  <a:chExt cx="504684" cy="567187"/>
                </a:xfrm>
              </p:grpSpPr>
              <p:pic>
                <p:nvPicPr>
                  <p:cNvPr id="224" name="Picture 223">
                    <a:extLst>
                      <a:ext uri="{FF2B5EF4-FFF2-40B4-BE49-F238E27FC236}">
                        <a16:creationId xmlns:a16="http://schemas.microsoft.com/office/drawing/2014/main" xmlns="" id="{7D605CEB-6CCF-174D-9A0C-5178FEDB61C3}"/>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1054059" y="1378148"/>
                    <a:ext cx="567187" cy="504684"/>
                  </a:xfrm>
                  <a:prstGeom prst="rect">
                    <a:avLst/>
                  </a:prstGeom>
                </p:spPr>
              </p:pic>
              <p:sp>
                <p:nvSpPr>
                  <p:cNvPr id="225" name="Rectangle 224">
                    <a:extLst>
                      <a:ext uri="{FF2B5EF4-FFF2-40B4-BE49-F238E27FC236}">
                        <a16:creationId xmlns:a16="http://schemas.microsoft.com/office/drawing/2014/main" xmlns="" id="{CD8A4BAA-AFEB-5C44-B8C7-AD0439728A06}"/>
                      </a:ext>
                    </a:extLst>
                  </p:cNvPr>
                  <p:cNvSpPr/>
                  <p:nvPr/>
                </p:nvSpPr>
                <p:spPr>
                  <a:xfrm>
                    <a:off x="1130230" y="1525082"/>
                    <a:ext cx="412884" cy="193964"/>
                  </a:xfrm>
                  <a:prstGeom prst="rect">
                    <a:avLst/>
                  </a:prstGeom>
                </p:spPr>
                <p:txBody>
                  <a:bodyPr wrap="square" lIns="0" tIns="0" rIns="0" bIns="0" anchor="ctr">
                    <a:spAutoFit/>
                  </a:bodyPr>
                  <a:lstStyle/>
                  <a:p>
                    <a:pPr algn="ctr">
                      <a:lnSpc>
                        <a:spcPts val="1600"/>
                      </a:lnSpc>
                      <a:spcBef>
                        <a:spcPts val="100"/>
                      </a:spcBef>
                      <a:spcAft>
                        <a:spcPts val="100"/>
                      </a:spcAft>
                    </a:pPr>
                    <a:r>
                      <a:rPr lang="en-US" sz="1200" b="1" dirty="0">
                        <a:solidFill>
                          <a:schemeClr val="tx1">
                            <a:lumMod val="60000"/>
                            <a:lumOff val="40000"/>
                          </a:schemeClr>
                        </a:solidFill>
                        <a:latin typeface="Source Sans Pro" charset="0"/>
                        <a:ea typeface="Source Sans Pro" charset="0"/>
                        <a:cs typeface="Source Sans Pro" charset="0"/>
                      </a:rPr>
                      <a:t>APP</a:t>
                    </a:r>
                  </a:p>
                </p:txBody>
              </p:sp>
            </p:grpSp>
          </p:grpSp>
          <p:sp>
            <p:nvSpPr>
              <p:cNvPr id="169" name="Rectangle 168">
                <a:extLst>
                  <a:ext uri="{FF2B5EF4-FFF2-40B4-BE49-F238E27FC236}">
                    <a16:creationId xmlns:a16="http://schemas.microsoft.com/office/drawing/2014/main" xmlns="" id="{C638B7AD-1CCB-344B-90A7-6AD228607390}"/>
                  </a:ext>
                </a:extLst>
              </p:cNvPr>
              <p:cNvSpPr/>
              <p:nvPr/>
            </p:nvSpPr>
            <p:spPr>
              <a:xfrm>
                <a:off x="736853" y="5455143"/>
                <a:ext cx="770111" cy="245474"/>
              </a:xfrm>
              <a:prstGeom prst="rect">
                <a:avLst/>
              </a:prstGeom>
              <a:solidFill>
                <a:schemeClr val="bg1"/>
              </a:solidFill>
              <a:effectLst/>
            </p:spPr>
            <p:txBody>
              <a:bodyPr wrap="square" lIns="0" rIns="0">
                <a:noAutofit/>
              </a:bodyPr>
              <a:lstStyle/>
              <a:p>
                <a:pPr algn="ct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sp>
            <p:nvSpPr>
              <p:cNvPr id="170" name="Rectangle 169">
                <a:extLst>
                  <a:ext uri="{FF2B5EF4-FFF2-40B4-BE49-F238E27FC236}">
                    <a16:creationId xmlns:a16="http://schemas.microsoft.com/office/drawing/2014/main" xmlns="" id="{029B660A-EF35-7F47-B2E4-6388AAA8773F}"/>
                  </a:ext>
                </a:extLst>
              </p:cNvPr>
              <p:cNvSpPr/>
              <p:nvPr/>
            </p:nvSpPr>
            <p:spPr>
              <a:xfrm>
                <a:off x="779662" y="4167878"/>
                <a:ext cx="684492" cy="228890"/>
              </a:xfrm>
              <a:prstGeom prst="rect">
                <a:avLst/>
              </a:prstGeom>
              <a:solidFill>
                <a:schemeClr val="bg1"/>
              </a:solidFill>
              <a:effectLst/>
            </p:spPr>
            <p:txBody>
              <a:bodyPr wrap="square" lIns="0" rIns="0">
                <a:noAutofit/>
              </a:bodyPr>
              <a:lstStyle/>
              <a:p>
                <a:pPr algn="ctr">
                  <a:lnSpc>
                    <a:spcPts val="1300"/>
                  </a:lnSpc>
                </a:pPr>
                <a:r>
                  <a:rPr lang="en-US" sz="1100" b="1" dirty="0">
                    <a:ln w="0"/>
                    <a:solidFill>
                      <a:schemeClr val="tx1">
                        <a:lumMod val="60000"/>
                        <a:lumOff val="40000"/>
                      </a:schemeClr>
                    </a:solidFill>
                    <a:latin typeface="Source Sans Pro" charset="0"/>
                    <a:ea typeface="Source Sans Pro" charset="0"/>
                    <a:cs typeface="Source Sans Pro" charset="0"/>
                  </a:rPr>
                  <a:t>PLATFORM</a:t>
                </a:r>
              </a:p>
            </p:txBody>
          </p:sp>
          <p:sp>
            <p:nvSpPr>
              <p:cNvPr id="171" name="Rectangle 170">
                <a:extLst>
                  <a:ext uri="{FF2B5EF4-FFF2-40B4-BE49-F238E27FC236}">
                    <a16:creationId xmlns:a16="http://schemas.microsoft.com/office/drawing/2014/main" xmlns="" id="{5C366557-F60D-8B4C-BB9C-4D09899ED066}"/>
                  </a:ext>
                </a:extLst>
              </p:cNvPr>
              <p:cNvSpPr/>
              <p:nvPr/>
            </p:nvSpPr>
            <p:spPr>
              <a:xfrm>
                <a:off x="605494" y="2817806"/>
                <a:ext cx="1061803" cy="228890"/>
              </a:xfrm>
              <a:prstGeom prst="rect">
                <a:avLst/>
              </a:prstGeom>
              <a:solidFill>
                <a:schemeClr val="bg1"/>
              </a:solidFill>
              <a:effectLst/>
            </p:spPr>
            <p:txBody>
              <a:bodyPr wrap="square" lIns="0" rIns="0">
                <a:noAutofit/>
              </a:bodyPr>
              <a:lstStyle/>
              <a:p>
                <a:pPr algn="ctr">
                  <a:lnSpc>
                    <a:spcPts val="1300"/>
                  </a:lnSpc>
                </a:pPr>
                <a:r>
                  <a:rPr lang="en-US" sz="1100" b="1" dirty="0">
                    <a:ln w="0"/>
                    <a:solidFill>
                      <a:schemeClr val="accent1"/>
                    </a:solidFill>
                    <a:latin typeface="Source Sans Pro" charset="0"/>
                    <a:ea typeface="Source Sans Pro" charset="0"/>
                    <a:cs typeface="Source Sans Pro" charset="0"/>
                  </a:rPr>
                  <a:t>VIRTUALIZATION</a:t>
                </a:r>
              </a:p>
            </p:txBody>
          </p:sp>
          <p:sp>
            <p:nvSpPr>
              <p:cNvPr id="172" name="Rectangle 171">
                <a:extLst>
                  <a:ext uri="{FF2B5EF4-FFF2-40B4-BE49-F238E27FC236}">
                    <a16:creationId xmlns:a16="http://schemas.microsoft.com/office/drawing/2014/main" xmlns="" id="{6279CB0B-90EE-E949-B2CD-7BD3106D5A65}"/>
                  </a:ext>
                </a:extLst>
              </p:cNvPr>
              <p:cNvSpPr/>
              <p:nvPr/>
            </p:nvSpPr>
            <p:spPr>
              <a:xfrm>
                <a:off x="698776" y="1373469"/>
                <a:ext cx="1032826" cy="228890"/>
              </a:xfrm>
              <a:prstGeom prst="rect">
                <a:avLst/>
              </a:prstGeom>
              <a:solidFill>
                <a:schemeClr val="bg1"/>
              </a:solidFill>
              <a:effectLst/>
            </p:spPr>
            <p:txBody>
              <a:bodyPr wrap="square" lIns="0" rIns="0">
                <a:noAutofit/>
              </a:bodyPr>
              <a:lstStyle/>
              <a:p>
                <a:pPr algn="ctr">
                  <a:lnSpc>
                    <a:spcPts val="1300"/>
                  </a:lnSpc>
                </a:pPr>
                <a:r>
                  <a:rPr lang="en-US" sz="1100" b="1" dirty="0">
                    <a:solidFill>
                      <a:schemeClr val="tx1">
                        <a:lumMod val="40000"/>
                        <a:lumOff val="60000"/>
                      </a:schemeClr>
                    </a:solidFill>
                    <a:latin typeface="Source Sans Pro" charset="0"/>
                    <a:ea typeface="Source Sans Pro" charset="0"/>
                  </a:rPr>
                  <a:t>APPLICATION</a:t>
                </a:r>
              </a:p>
            </p:txBody>
          </p:sp>
        </p:grpSp>
      </p:grpSp>
      <p:sp>
        <p:nvSpPr>
          <p:cNvPr id="234" name="Rounded Rectangle 233">
            <a:extLst>
              <a:ext uri="{FF2B5EF4-FFF2-40B4-BE49-F238E27FC236}">
                <a16:creationId xmlns:a16="http://schemas.microsoft.com/office/drawing/2014/main" xmlns="" id="{141AB4C3-853E-1440-9794-8C4C6FF706CF}"/>
              </a:ext>
            </a:extLst>
          </p:cNvPr>
          <p:cNvSpPr/>
          <p:nvPr/>
        </p:nvSpPr>
        <p:spPr>
          <a:xfrm>
            <a:off x="9398361" y="5932909"/>
            <a:ext cx="90000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lvl="0" algn="ctr" defTabSz="914400">
              <a:lnSpc>
                <a:spcPts val="1180"/>
              </a:lnSpc>
              <a:defRPr/>
            </a:pPr>
            <a:r>
              <a:rPr lang="en-US" sz="1200" kern="0" dirty="0">
                <a:solidFill>
                  <a:schemeClr val="bg1"/>
                </a:solidFill>
                <a:latin typeface="Source Sans Pro Light" charset="0"/>
                <a:ea typeface="Source Sans Pro Light" charset="0"/>
                <a:cs typeface="Source Sans Pro Light" charset="0"/>
              </a:rPr>
              <a:t>Bluetooth</a:t>
            </a:r>
          </a:p>
        </p:txBody>
      </p:sp>
    </p:spTree>
    <p:extLst>
      <p:ext uri="{BB962C8B-B14F-4D97-AF65-F5344CB8AC3E}">
        <p14:creationId xmlns:p14="http://schemas.microsoft.com/office/powerpoint/2010/main" val="2126078447"/>
      </p:ext>
    </p:extLst>
  </p:cSld>
  <p:clrMapOvr>
    <a:masterClrMapping/>
  </p:clrMapOvr>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22814</TotalTime>
  <Words>86</Words>
  <Application>Microsoft Office PowerPoint</Application>
  <PresentationFormat>Widescreen</PresentationFormat>
  <Paragraphs>45</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Frédéric RIVIERE</cp:lastModifiedBy>
  <cp:revision>360</cp:revision>
  <cp:lastPrinted>2021-01-04T17:40:49Z</cp:lastPrinted>
  <dcterms:created xsi:type="dcterms:W3CDTF">2017-01-10T13:21:08Z</dcterms:created>
  <dcterms:modified xsi:type="dcterms:W3CDTF">2022-04-07T07:33:33Z</dcterms:modified>
</cp:coreProperties>
</file>