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60" r:id="rId4"/>
    <p:sldId id="257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1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1.emf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emf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2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3E3D0-5767-407F-872C-2BAB208E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C0D0C4-6FFE-40AB-AE8E-74B8A932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FF27FE-F48A-41D9-AF18-CEC519A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874C1E-7A1F-44C5-9BE3-8AACC708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5D5769-2CFE-4279-8005-3A358A0C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3B8E1-AB84-4A19-99A8-8FFDBBA4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4EE673-0442-44CD-AD99-883EA804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4D62BC-979E-414F-ACA2-719E3126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648AE1-E942-4187-A24B-744428AD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D573CE-9206-4A7C-899B-1B52C566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AAB1A3-8764-420F-AD44-A386ECB4F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710454-AC41-4FDA-8919-231447E9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DC499D-E247-4929-9A1C-407F23EA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3E01FA-FBBE-4A21-A2AC-EBEAABA0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7DE12E-2AF2-48E0-B454-6D04AFB3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8588779" cy="6881149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717631 w 3971634"/>
              <a:gd name="connsiteY3" fmla="*/ 6866164 h 6871855"/>
              <a:gd name="connsiteX4" fmla="*/ 0 w 3971634"/>
              <a:gd name="connsiteY4" fmla="*/ 8164 h 6871855"/>
              <a:gd name="connsiteX0" fmla="*/ 0 w 4621225"/>
              <a:gd name="connsiteY0" fmla="*/ 8164 h 6883429"/>
              <a:gd name="connsiteX1" fmla="*/ 3971634 w 4621225"/>
              <a:gd name="connsiteY1" fmla="*/ 0 h 6883429"/>
              <a:gd name="connsiteX2" fmla="*/ 4621225 w 4621225"/>
              <a:gd name="connsiteY2" fmla="*/ 6883429 h 6883429"/>
              <a:gd name="connsiteX3" fmla="*/ 717631 w 4621225"/>
              <a:gd name="connsiteY3" fmla="*/ 6866164 h 6883429"/>
              <a:gd name="connsiteX4" fmla="*/ 0 w 4621225"/>
              <a:gd name="connsiteY4" fmla="*/ 8164 h 6883429"/>
              <a:gd name="connsiteX0" fmla="*/ 0 w 9133943"/>
              <a:gd name="connsiteY0" fmla="*/ 8164 h 6883429"/>
              <a:gd name="connsiteX1" fmla="*/ 9133943 w 9133943"/>
              <a:gd name="connsiteY1" fmla="*/ 0 h 6883429"/>
              <a:gd name="connsiteX2" fmla="*/ 4621225 w 9133943"/>
              <a:gd name="connsiteY2" fmla="*/ 6883429 h 6883429"/>
              <a:gd name="connsiteX3" fmla="*/ 717631 w 9133943"/>
              <a:gd name="connsiteY3" fmla="*/ 6866164 h 6883429"/>
              <a:gd name="connsiteX4" fmla="*/ 0 w 9133943"/>
              <a:gd name="connsiteY4" fmla="*/ 8164 h 6883429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88342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673455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7999 w 9133943"/>
              <a:gd name="connsiteY2" fmla="*/ 687326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54263"/>
              <a:gd name="connsiteY0" fmla="*/ 1391 h 6882540"/>
              <a:gd name="connsiteX1" fmla="*/ 9154263 w 9154263"/>
              <a:gd name="connsiteY1" fmla="*/ 0 h 6882540"/>
              <a:gd name="connsiteX2" fmla="*/ 4627999 w 9154263"/>
              <a:gd name="connsiteY2" fmla="*/ 6866496 h 6882540"/>
              <a:gd name="connsiteX3" fmla="*/ 1 w 9154263"/>
              <a:gd name="connsiteY3" fmla="*/ 6882540 h 6882540"/>
              <a:gd name="connsiteX4" fmla="*/ 0 w 9154263"/>
              <a:gd name="connsiteY4" fmla="*/ 1391 h 6882540"/>
              <a:gd name="connsiteX0" fmla="*/ 0 w 9157650"/>
              <a:gd name="connsiteY0" fmla="*/ 0 h 6881149"/>
              <a:gd name="connsiteX1" fmla="*/ 9157650 w 9157650"/>
              <a:gd name="connsiteY1" fmla="*/ 32476 h 6881149"/>
              <a:gd name="connsiteX2" fmla="*/ 4627999 w 9157650"/>
              <a:gd name="connsiteY2" fmla="*/ 6865105 h 6881149"/>
              <a:gd name="connsiteX3" fmla="*/ 1 w 9157650"/>
              <a:gd name="connsiteY3" fmla="*/ 6881149 h 6881149"/>
              <a:gd name="connsiteX4" fmla="*/ 0 w 9157650"/>
              <a:gd name="connsiteY4" fmla="*/ 0 h 6881149"/>
              <a:gd name="connsiteX0" fmla="*/ 0 w 9154263"/>
              <a:gd name="connsiteY0" fmla="*/ 0 h 6881149"/>
              <a:gd name="connsiteX1" fmla="*/ 9154263 w 9154263"/>
              <a:gd name="connsiteY1" fmla="*/ 1996 h 6881149"/>
              <a:gd name="connsiteX2" fmla="*/ 4627999 w 9154263"/>
              <a:gd name="connsiteY2" fmla="*/ 6865105 h 6881149"/>
              <a:gd name="connsiteX3" fmla="*/ 1 w 9154263"/>
              <a:gd name="connsiteY3" fmla="*/ 6881149 h 6881149"/>
              <a:gd name="connsiteX4" fmla="*/ 0 w 9154263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779" h="6881149">
                <a:moveTo>
                  <a:pt x="0" y="0"/>
                </a:moveTo>
                <a:lnTo>
                  <a:pt x="8588779" y="1996"/>
                </a:lnTo>
                <a:cubicBezTo>
                  <a:pt x="8363393" y="388709"/>
                  <a:pt x="5948259" y="4577402"/>
                  <a:pt x="4627999" y="6865105"/>
                </a:cubicBezTo>
                <a:lnTo>
                  <a:pt x="1" y="6881149"/>
                </a:lnTo>
                <a:cubicBezTo>
                  <a:pt x="1" y="4587433"/>
                  <a:pt x="0" y="22937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9578" y="6309320"/>
            <a:ext cx="104304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9578" y="404664"/>
            <a:ext cx="11499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6" y="1975081"/>
            <a:ext cx="868787" cy="76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73" y="1611066"/>
            <a:ext cx="313478" cy="277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D3D4444-B917-2444-A320-631533C06D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11" y="5661566"/>
            <a:ext cx="2956932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308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FFFFFF"/>
                </a:solidFill>
              </a:rPr>
              <a:t>© MICROEJ 2021 - C O N F I D E N T I A 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91795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238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68355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FFFFFF"/>
                </a:solidFill>
              </a:rPr>
              <a:t>© MICROEJ 2021 - C O N F I D E N T I A 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8190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61282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733873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095373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B28FB-8487-4D52-88BB-8F326D50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E60C55-2213-4A0A-8D34-6DC18B74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4A91A5-54C2-41A6-AD1F-295D574E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A26EFA-E991-43E7-9C78-B4BB6ECE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D36FE9-589F-4A0F-AAE5-46A53382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60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77014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61958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58392537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268630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195804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776952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05067913"/>
      </p:ext>
    </p:extLst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654192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7813050"/>
      </p:ext>
    </p:extLst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9199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7631A-428C-4235-B3B3-5CF07557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C4FE9A-A32C-4B26-BC26-8394C7C0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DC7A1A-32CE-43D4-A34D-7D167EBE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62EE10-D047-4BD9-A3F6-DD5EBA20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CB72E2-5F2D-4C3C-A573-D36B3498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0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0F2B4F-ED74-D84B-A5FF-644A79E13221}"/>
              </a:ext>
            </a:extLst>
          </p:cNvPr>
          <p:cNvSpPr/>
          <p:nvPr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FFFFFF"/>
                </a:solidFill>
              </a:rPr>
              <a:t>© MICROEJ 2021 - C O N F I D E N T I A 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xmlns="" id="{75E7AEDB-C69E-AA4C-96BC-8D040A4C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507922"/>
      </p:ext>
    </p:extLst>
  </p:cSld>
  <p:clrMapOvr>
    <a:masterClrMapping/>
  </p:clrMapOvr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EA2856-E9E7-8D44-8863-70888E0D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ED4F756F-313C-9A45-AA9F-4637139720F4}"/>
              </a:ext>
            </a:extLst>
          </p:cNvPr>
          <p:cNvSpPr txBox="1">
            <a:spLocks/>
          </p:cNvSpPr>
          <p:nvPr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z="3600" dirty="0">
                <a:solidFill>
                  <a:srgbClr val="4B5357"/>
                </a:solidFill>
              </a:rPr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9288502-3773-1F4B-A16F-58C59F5FD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58023E0-65D2-F849-83D8-A55E2AC6BB63}"/>
              </a:ext>
            </a:extLst>
          </p:cNvPr>
          <p:cNvCxnSpPr>
            <a:cxnSpLocks/>
          </p:cNvCxnSpPr>
          <p:nvPr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xmlns="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704636122"/>
      </p:ext>
    </p:extLst>
  </p:cSld>
  <p:clrMapOvr>
    <a:masterClrMapping/>
  </p:clrMapOvr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FFFFFF"/>
                </a:solidFill>
              </a:rPr>
              <a:t>© MICROEJ 2021 - C O N F I D E N T I A 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24FE37-B1D2-9A48-8EE1-B9816DBDEF3D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n-US" sz="2400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ADA988-EDE2-EB43-9964-F5CB85382BA1}"/>
              </a:ext>
            </a:extLst>
          </p:cNvPr>
          <p:cNvSpPr txBox="1"/>
          <p:nvPr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 defTabSz="914377">
              <a:spcAft>
                <a:spcPts val="600"/>
              </a:spcAft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algn="ctr" defTabSz="914377">
              <a:spcAft>
                <a:spcPts val="600"/>
              </a:spcAft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algn="ctr" defTabSz="914377">
              <a:spcAft>
                <a:spcPts val="600"/>
              </a:spcAft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algn="ctr" defTabSz="914377">
              <a:spcAft>
                <a:spcPts val="600"/>
              </a:spcAft>
              <a:defRPr/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algn="ctr" defTabSz="914377">
              <a:spcAft>
                <a:spcPts val="600"/>
              </a:spcAft>
            </a:pPr>
            <a:r>
              <a:rPr lang="en-US" sz="8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0782101-745C-B64C-BF8C-0612C8A826F4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0555"/>
      </p:ext>
    </p:extLst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avril 22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A60FEF2-2730-8045-B797-AEA6DA2ED07B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fr-FR" sz="2400" dirty="0">
                <a:solidFill>
                  <a:srgbClr val="4B5357"/>
                </a:solidFill>
              </a:rPr>
              <a:t>DISCLAIMER &amp; CONFIDENTIALITY</a:t>
            </a:r>
            <a:endParaRPr lang="en-US" sz="2400" dirty="0">
              <a:solidFill>
                <a:srgbClr val="4B5357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FC44B9B-3ED3-CD4D-A4B4-670F9A0707A7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E9047D-CEE7-1041-9CD2-438580517A8B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fr-FR" sz="2400" dirty="0">
                <a:solidFill>
                  <a:srgbClr val="4B5357"/>
                </a:solidFill>
              </a:rPr>
              <a:t>DISCLAIMER &amp; CONFIDENTIALITY</a:t>
            </a:r>
            <a:endParaRPr lang="en-US" sz="2400" dirty="0">
              <a:solidFill>
                <a:srgbClr val="4B5357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080B88E-5B35-9C42-B51A-25732C333881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2BB3227-C774-FD42-B9A5-3508452E6A71}"/>
              </a:ext>
            </a:extLst>
          </p:cNvPr>
          <p:cNvSpPr txBox="1"/>
          <p:nvPr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 defTabSz="914377">
              <a:spcAft>
                <a:spcPts val="600"/>
              </a:spcAft>
              <a:defRPr/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algn="ctr" defTabSz="914377">
              <a:spcAft>
                <a:spcPts val="600"/>
              </a:spcAft>
              <a:defRPr/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algn="ctr" defTabSz="914377">
              <a:spcAft>
                <a:spcPts val="600"/>
              </a:spcAft>
              <a:defRPr/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algn="ctr" defTabSz="914377">
              <a:spcAft>
                <a:spcPts val="600"/>
              </a:spcAft>
              <a:defRPr/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algn="ctr" defTabSz="914377">
              <a:spcAft>
                <a:spcPts val="600"/>
              </a:spcAft>
              <a:defRPr/>
            </a:pPr>
            <a:r>
              <a:rPr lang="en-US" sz="8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3632888513"/>
      </p:ext>
    </p:extLst>
  </p:cSld>
  <p:clrMapOvr>
    <a:masterClrMapping/>
  </p:clrMapOvr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>
          <a:xfrm rot="1800000">
            <a:off x="4979733" y="-1082287"/>
            <a:ext cx="8109376" cy="1072864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9376" h="10728642">
                <a:moveTo>
                  <a:pt x="650" y="2665156"/>
                </a:moveTo>
                <a:lnTo>
                  <a:pt x="4673861" y="0"/>
                </a:lnTo>
                <a:cubicBezTo>
                  <a:pt x="5668654" y="1793772"/>
                  <a:pt x="7081028" y="4183207"/>
                  <a:pt x="8109376" y="6035100"/>
                </a:cubicBezTo>
                <a:lnTo>
                  <a:pt x="74" y="10728642"/>
                </a:lnTo>
                <a:cubicBezTo>
                  <a:pt x="2065" y="6648884"/>
                  <a:pt x="-1341" y="6744914"/>
                  <a:pt x="650" y="2665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93" y="3140968"/>
            <a:ext cx="3155056" cy="1012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" y="1700808"/>
            <a:ext cx="3663604" cy="3657510"/>
          </a:xfrm>
          <a:prstGeom prst="rect">
            <a:avLst/>
          </a:prstGeom>
        </p:spPr>
      </p:pic>
      <p:sp>
        <p:nvSpPr>
          <p:cNvPr id="8" name="Title 51"/>
          <p:cNvSpPr txBox="1">
            <a:spLocks/>
          </p:cNvSpPr>
          <p:nvPr/>
        </p:nvSpPr>
        <p:spPr>
          <a:xfrm>
            <a:off x="623392" y="836712"/>
            <a:ext cx="7018635" cy="1008112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8000" i="1" spc="600" dirty="0">
                <a:solidFill>
                  <a:srgbClr val="4B5357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Thank you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5600" y="1988839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i="1" spc="30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1293476232"/>
      </p:ext>
    </p:extLst>
  </p:cSld>
  <p:clrMapOvr>
    <a:masterClrMapping/>
  </p:clrMapOvr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552">
              <a:solidFill>
                <a:srgbClr val="FFFFFF"/>
              </a:solidFill>
            </a:endParaRP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xmlns="" id="{7F24C5F6-F280-EE49-BEC1-D93D2617D356}"/>
              </a:ext>
            </a:extLst>
          </p:cNvPr>
          <p:cNvSpPr/>
          <p:nvPr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294">
              <a:solidFill>
                <a:srgbClr val="FFFFFF"/>
              </a:solidFill>
            </a:endParaRPr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552" dirty="0">
              <a:solidFill>
                <a:srgbClr val="FFFFFF"/>
              </a:solidFill>
            </a:endParaRPr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FFFF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 defTabSz="914377">
                <a:spcAft>
                  <a:spcPts val="600"/>
                </a:spcAft>
              </a:pPr>
              <a:r>
                <a:rPr lang="fr-FR" sz="1100" spc="300" dirty="0" err="1">
                  <a:solidFill>
                    <a:srgbClr val="4B535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solidFill>
                  <a:srgbClr val="4B5357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>
              <a:solidFill>
                <a:srgbClr val="FFFFFF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 defTabSz="914377">
                <a:spcAft>
                  <a:spcPts val="600"/>
                </a:spcAft>
              </a:pPr>
              <a:r>
                <a:rPr lang="fr-FR" sz="1100" spc="300" dirty="0" err="1">
                  <a:solidFill>
                    <a:srgbClr val="4B535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solidFill>
                  <a:srgbClr val="4B535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cap="none" dirty="0">
                <a:solidFill>
                  <a:srgbClr val="FFFFFF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0E8E09F9-EF0B-4C47-B695-BE4EBAFCE6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rgbClr val="FFFFFF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spc="10">
                <a:solidFill>
                  <a:srgbClr val="FFFFFF"/>
                </a:solidFill>
                <a:latin typeface="Brandon Grotesque Black" charset="0"/>
              </a:rPr>
              <a:t>GERMANY</a:t>
            </a:r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spc="3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Munich</a:t>
            </a:r>
            <a:endParaRPr lang="is-IS" sz="1158" spc="30" dirty="0">
              <a:solidFill>
                <a:srgbClr val="FFFFFF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rgbClr val="FFFFFF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xmlns="" id="{8ECC0D63-20D7-0343-86D0-A87AE2BB8F87}"/>
              </a:ext>
            </a:extLst>
          </p:cNvPr>
          <p:cNvSpPr/>
          <p:nvPr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EE502E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xmlns="" id="{B01DB6F7-4A56-E648-8CE4-FB8C132141F4}"/>
              </a:ext>
            </a:extLst>
          </p:cNvPr>
          <p:cNvSpPr/>
          <p:nvPr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EE5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22883"/>
      </p:ext>
    </p:extLst>
  </p:cSld>
  <p:clrMapOvr>
    <a:masterClrMapping/>
  </p:clrMapOvr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552">
              <a:solidFill>
                <a:srgbClr val="FFFFFF"/>
              </a:solidFill>
            </a:endParaRPr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xmlns="" id="{D03E41E1-380E-DF4A-8F15-AB2EAE2322B9}"/>
              </a:ext>
            </a:extLst>
          </p:cNvPr>
          <p:cNvSpPr/>
          <p:nvPr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294">
              <a:solidFill>
                <a:srgbClr val="FFFFFF"/>
              </a:solidFill>
            </a:endParaRPr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552" dirty="0">
              <a:solidFill>
                <a:srgbClr val="FFFFFF"/>
              </a:solidFill>
            </a:endParaRPr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FFFF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 defTabSz="914377">
                <a:spcAft>
                  <a:spcPts val="600"/>
                </a:spcAft>
              </a:pPr>
              <a:r>
                <a:rPr lang="fr-FR" sz="1100" spc="300" dirty="0" err="1">
                  <a:solidFill>
                    <a:srgbClr val="4B535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solidFill>
                  <a:srgbClr val="4B5357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>
              <a:solidFill>
                <a:srgbClr val="FFFFFF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 defTabSz="914377">
                <a:spcAft>
                  <a:spcPts val="600"/>
                </a:spcAft>
              </a:pPr>
              <a:r>
                <a:rPr lang="fr-FR" sz="1100" spc="300" dirty="0" err="1">
                  <a:solidFill>
                    <a:srgbClr val="4B535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solidFill>
                  <a:srgbClr val="4B535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cap="none" dirty="0">
                <a:solidFill>
                  <a:srgbClr val="FFFFFF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rgbClr val="FFFFFF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spc="10">
                <a:solidFill>
                  <a:srgbClr val="FFFFFF"/>
                </a:solidFill>
                <a:latin typeface="Brandon Grotesque Black" charset="0"/>
              </a:rPr>
              <a:t>GERMANY</a:t>
            </a:r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spc="3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Munich</a:t>
            </a:r>
            <a:endParaRPr lang="is-IS" sz="1158" spc="30" dirty="0">
              <a:solidFill>
                <a:srgbClr val="FFFFFF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rgbClr val="FFFFFF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xmlns="" id="{364503C3-2EEB-304D-8F5A-656CAD26AC38}"/>
              </a:ext>
            </a:extLst>
          </p:cNvPr>
          <p:cNvSpPr/>
          <p:nvPr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>
              <a:solidFill>
                <a:srgbClr val="FFFFFF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6241EA04-8B95-A04D-BFAA-ECA5355B2F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xmlns="" id="{242972D4-E45D-4C48-98B1-E9B8928925A8}"/>
              </a:ext>
            </a:extLst>
          </p:cNvPr>
          <p:cNvSpPr/>
          <p:nvPr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>
              <a:solidFill>
                <a:srgbClr val="FFFFFF"/>
              </a:solidFill>
            </a:endParaRPr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xmlns="" id="{B59D4673-E8B1-2C49-81BA-06195A220AB1}"/>
              </a:ext>
            </a:extLst>
          </p:cNvPr>
          <p:cNvSpPr txBox="1">
            <a:spLocks/>
          </p:cNvSpPr>
          <p:nvPr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rgbClr val="EE502E"/>
                </a:solidFill>
              </a:rPr>
              <a:t>sales@microej.com</a:t>
            </a:r>
            <a:endParaRPr lang="en-US" sz="1400" dirty="0">
              <a:solidFill>
                <a:srgbClr val="EE502E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xmlns="" id="{E8323CE4-5234-8142-9DE4-A809DB291451}"/>
              </a:ext>
            </a:extLst>
          </p:cNvPr>
          <p:cNvSpPr/>
          <p:nvPr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EE502E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xmlns="" id="{6C78789D-668C-3346-9A82-AE9B686AF055}"/>
              </a:ext>
            </a:extLst>
          </p:cNvPr>
          <p:cNvSpPr/>
          <p:nvPr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EE502E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xmlns="" id="{B054C5B9-06BF-FE44-99FF-F2FA5C20AC60}"/>
              </a:ext>
            </a:extLst>
          </p:cNvPr>
          <p:cNvSpPr/>
          <p:nvPr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EE5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0691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B242F-90DA-4932-9B60-1E44AEF4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E95E5-B64D-46CE-ACF2-6A351D5FB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BAA6EB-4BED-4357-983D-EA104F4B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25FC22-7C76-457B-B4AA-215CA835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AD7C2F-FD59-46E5-85F6-10CBA1C0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B3FFE0-2B60-4C11-A32E-1FCF8493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8C062-392B-449C-B8CE-B5DE3D8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CD22DE-6688-42E5-983F-AB537BC1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E71AF3-41EE-4F51-8C21-BC7D3E327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3B194B6-F36E-4B56-AE2D-FC9E3BE79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1EC941-0411-4396-BA23-9E4B19E14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728EBB-506B-4F31-886B-80D8B3A5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44AF1B1-CDB9-4627-9337-59449F01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0C9E1E-6E34-454C-9223-EA62E44F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7F72A-1F12-41E4-95DD-89CB88B4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230E12-6076-49CB-9E6E-C5C642FE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9513BE8-E2C4-4578-AD28-62A82C5C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8EB3D3-86DA-4F31-BDBB-695ABC94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F069B2-016A-4E27-86F1-362553C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1F90A9-3720-4BB0-A934-298DAE23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4794EF-DBBD-482B-A780-21502550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0CC981-BC2A-4566-BA54-B1FACDCA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2CEED-D1F1-4801-84AD-CB77A51A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C6CE86-C87A-4620-91E1-94FBE480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A81CCF-6073-4981-805E-B970CA8E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1F0BBE-5758-4FEB-B74D-E83097EF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D8899B-B015-4679-B980-75A6FE6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C2EBA-5FFF-4E97-9A88-E605A652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EEE40D-DDC8-4194-95AE-3F8428D2A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A49CA5-9F13-48B1-AD08-99DB2DE2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763D3E-C535-4B90-814D-7796480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4472C7-A0B9-48B6-AECC-45F7EF14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C83EB5-6CC3-45AD-A266-794B610E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C07EE6F-80F7-498F-8FC8-76608786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F0F1D2-23C3-432E-BF86-FE9C26EB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FBC486-1BCB-4B13-9054-B2C57F6EE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657A-D284-404D-960B-6B1864A84D1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8AAE3E-84DF-43F6-902B-A5E732AF2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9D16B-435A-46BA-B9D4-735DD698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D6A5EA0A-9DA9-564F-8F7D-CF263DB84C39}"/>
              </a:ext>
            </a:extLst>
          </p:cNvPr>
          <p:cNvSpPr txBox="1">
            <a:spLocks/>
          </p:cNvSpPr>
          <p:nvPr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4443C96-B82D-F449-A71B-02134B6BB207}"/>
              </a:ext>
            </a:extLst>
          </p:cNvPr>
          <p:cNvCxnSpPr>
            <a:cxnSpLocks/>
          </p:cNvCxnSpPr>
          <p:nvPr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B611C2-DDCE-7F48-9E56-C0AF82F39DC1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3838">
          <p15:clr>
            <a:srgbClr val="F26B43"/>
          </p15:clr>
        </p15:guide>
        <p15:guide id="4294967295" pos="7333">
          <p15:clr>
            <a:srgbClr val="F26B43"/>
          </p15:clr>
        </p15:guide>
        <p15:guide id="4294967295" pos="347">
          <p15:clr>
            <a:srgbClr val="F26B43"/>
          </p15:clr>
        </p15:guide>
        <p15:guide id="4294967295" orient="horz" pos="406">
          <p15:clr>
            <a:srgbClr val="F26B43"/>
          </p15:clr>
        </p15:guide>
        <p15:guide id="4294967295" orient="horz" pos="3916">
          <p15:clr>
            <a:srgbClr val="F26B43"/>
          </p15:clr>
        </p15:guide>
        <p15:guide id="4294967295" pos="6834">
          <p15:clr>
            <a:srgbClr val="F26B43"/>
          </p15:clr>
        </p15:guide>
        <p15:guide id="4294967295" pos="6728">
          <p15:clr>
            <a:srgbClr val="F26B43"/>
          </p15:clr>
        </p15:guide>
        <p15:guide id="4294967295" pos="1292">
          <p15:clr>
            <a:srgbClr val="F26B43"/>
          </p15:clr>
        </p15:guide>
        <p15:guide id="4294967295" pos="1044">
          <p15:clr>
            <a:srgbClr val="F26B43"/>
          </p15:clr>
        </p15:guide>
        <p15:guide id="4294967295" pos="1990">
          <p15:clr>
            <a:srgbClr val="F26B43"/>
          </p15:clr>
        </p15:guide>
        <p15:guide id="4294967295" pos="2242">
          <p15:clr>
            <a:srgbClr val="F26B43"/>
          </p15:clr>
        </p15:guide>
        <p15:guide id="4294967295" pos="2938">
          <p15:clr>
            <a:srgbClr val="F26B43"/>
          </p15:clr>
        </p15:guide>
        <p15:guide id="4294967295" pos="3190">
          <p15:clr>
            <a:srgbClr val="F26B43"/>
          </p15:clr>
        </p15:guide>
        <p15:guide id="4294967295" pos="4138">
          <p15:clr>
            <a:srgbClr val="F26B43"/>
          </p15:clr>
        </p15:guide>
        <p15:guide id="4294967295" pos="3885">
          <p15:clr>
            <a:srgbClr val="F26B43"/>
          </p15:clr>
        </p15:guide>
        <p15:guide id="4294967295" pos="4838">
          <p15:clr>
            <a:srgbClr val="F26B43"/>
          </p15:clr>
        </p15:guide>
        <p15:guide id="4294967295" pos="5084">
          <p15:clr>
            <a:srgbClr val="F26B43"/>
          </p15:clr>
        </p15:guide>
        <p15:guide id="4294967295" pos="5784">
          <p15:clr>
            <a:srgbClr val="F26B43"/>
          </p15:clr>
        </p15:guide>
        <p15:guide id="4294967295" pos="6032">
          <p15:clr>
            <a:srgbClr val="F26B43"/>
          </p15:clr>
        </p15:guide>
        <p15:guide id="4294967295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png"/><Relationship Id="rId4" Type="http://schemas.openxmlformats.org/officeDocument/2006/relationships/image" Target="../media/image19.emf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2.emf"/><Relationship Id="rId7" Type="http://schemas.openxmlformats.org/officeDocument/2006/relationships/image" Target="../media/image28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27.emf"/><Relationship Id="rId10" Type="http://schemas.openxmlformats.org/officeDocument/2006/relationships/image" Target="../media/image24.png"/><Relationship Id="rId4" Type="http://schemas.openxmlformats.org/officeDocument/2006/relationships/image" Target="../media/image23.emf"/><Relationship Id="rId9" Type="http://schemas.openxmlformats.org/officeDocument/2006/relationships/image" Target="../media/image3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2.png"/><Relationship Id="rId7" Type="http://schemas.openxmlformats.org/officeDocument/2006/relationships/image" Target="../media/image26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xmlns="" id="{F6B18FC4-0EC2-D842-9F91-793486EBD6C6}"/>
              </a:ext>
            </a:extLst>
          </p:cNvPr>
          <p:cNvSpPr/>
          <p:nvPr/>
        </p:nvSpPr>
        <p:spPr>
          <a:xfrm>
            <a:off x="796414" y="1208915"/>
            <a:ext cx="2894138" cy="2440448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29815" y="2954966"/>
            <a:ext cx="2641335" cy="576885"/>
          </a:xfrm>
          <a:prstGeom prst="roundRect">
            <a:avLst>
              <a:gd name="adj" fmla="val 430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srgbClr val="FFFFFF"/>
                </a:solidFill>
              </a:rPr>
              <a:t>vz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xmlns="" id="{68B161DF-0B04-DA43-8872-F08463775AF3}"/>
              </a:ext>
            </a:extLst>
          </p:cNvPr>
          <p:cNvSpPr/>
          <p:nvPr/>
        </p:nvSpPr>
        <p:spPr>
          <a:xfrm>
            <a:off x="5599414" y="1208914"/>
            <a:ext cx="2894400" cy="2440449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9115" y="1626745"/>
            <a:ext cx="2632036" cy="1198833"/>
          </a:xfrm>
          <a:prstGeom prst="roundRect">
            <a:avLst>
              <a:gd name="adj" fmla="val 430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srgbClr val="FFFFFF"/>
                </a:solidFill>
              </a:rPr>
              <a:t>vz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xmlns="" id="{0FF18F5A-C793-934C-8AEF-05C54219B54D}"/>
              </a:ext>
            </a:extLst>
          </p:cNvPr>
          <p:cNvSpPr/>
          <p:nvPr/>
        </p:nvSpPr>
        <p:spPr>
          <a:xfrm>
            <a:off x="5718816" y="1594397"/>
            <a:ext cx="2684512" cy="731460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10724" y="1229825"/>
            <a:ext cx="1669087" cy="2419538"/>
          </a:xfrm>
          <a:prstGeom prst="roundRect">
            <a:avLst>
              <a:gd name="adj" fmla="val 5765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srgbClr val="FFFFFF"/>
                </a:solidFill>
              </a:rPr>
              <a:t>vz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52764" y="1802950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Binary Repositories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22638" y="1679276"/>
            <a:ext cx="26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IDE</a:t>
            </a:r>
            <a:endParaRPr lang="en-US" sz="1400" b="1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724" y="1330785"/>
            <a:ext cx="166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12F00518-C1C0-8D40-A208-E7A5D1093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72" y="1636405"/>
            <a:ext cx="628219" cy="642668"/>
          </a:xfrm>
          <a:prstGeom prst="rect">
            <a:avLst/>
          </a:prstGeom>
        </p:spPr>
      </p:pic>
      <p:sp>
        <p:nvSpPr>
          <p:cNvPr id="55" name="Rounded Rectangle 54">
            <a:extLst>
              <a:ext uri="{FF2B5EF4-FFF2-40B4-BE49-F238E27FC236}">
                <a16:creationId xmlns:a16="http://schemas.microsoft.com/office/drawing/2014/main" xmlns="" id="{323AA134-BF24-B440-8CF0-7162071EAC75}"/>
              </a:ext>
            </a:extLst>
          </p:cNvPr>
          <p:cNvSpPr/>
          <p:nvPr/>
        </p:nvSpPr>
        <p:spPr>
          <a:xfrm>
            <a:off x="5705784" y="2703137"/>
            <a:ext cx="2684512" cy="730800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97031" y="2919959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Source Repositories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500A1F69-90C8-614E-A109-B2AB4C011D21}"/>
              </a:ext>
            </a:extLst>
          </p:cNvPr>
          <p:cNvSpPr/>
          <p:nvPr/>
        </p:nvSpPr>
        <p:spPr>
          <a:xfrm>
            <a:off x="939115" y="945895"/>
            <a:ext cx="2632035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50E82368-37D9-DF47-81F6-6FDDE0883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88" y="1026609"/>
            <a:ext cx="2344649" cy="356387"/>
          </a:xfrm>
          <a:prstGeom prst="rect">
            <a:avLst/>
          </a:prstGeom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ABAC10A3-2F9D-8845-95D6-EA98A639CD92}"/>
              </a:ext>
            </a:extLst>
          </p:cNvPr>
          <p:cNvSpPr/>
          <p:nvPr/>
        </p:nvSpPr>
        <p:spPr>
          <a:xfrm>
            <a:off x="5908906" y="945895"/>
            <a:ext cx="2280751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67C95280-1B8D-1941-BF7A-21E0CE227DE4}"/>
              </a:ext>
            </a:extLst>
          </p:cNvPr>
          <p:cNvSpPr txBox="1"/>
          <p:nvPr/>
        </p:nvSpPr>
        <p:spPr>
          <a:xfrm>
            <a:off x="6359157" y="1061463"/>
            <a:ext cx="196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Module Repositories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xmlns="" id="{4EA4C80E-71CE-6F43-AD4A-DABA38A27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73" y="1017772"/>
            <a:ext cx="370688" cy="35146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xmlns="" id="{73AF7480-2B09-0942-AAD4-91F4A5814B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08" y="2848651"/>
            <a:ext cx="464445" cy="46444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159EF0D3-DB25-9A4F-89AC-5C47D43EFD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88" y="3032171"/>
            <a:ext cx="401766" cy="40176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66CE9EBE-BF9D-304C-9CEE-2C209F5596D9}"/>
              </a:ext>
            </a:extLst>
          </p:cNvPr>
          <p:cNvGrpSpPr/>
          <p:nvPr/>
        </p:nvGrpSpPr>
        <p:grpSpPr>
          <a:xfrm>
            <a:off x="1236854" y="1919130"/>
            <a:ext cx="605365" cy="839945"/>
            <a:chOff x="1907721" y="1888816"/>
            <a:chExt cx="948941" cy="1316657"/>
          </a:xfrm>
        </p:grpSpPr>
        <p:pic>
          <p:nvPicPr>
            <p:cNvPr id="40" name="Picture 39">
              <a:extLst>
                <a:ext uri="{FF2B5EF4-FFF2-40B4-BE49-F238E27FC236}">
                  <a16:creationId xmlns="" xmlns:a16="http://schemas.microsoft.com/office/drawing/2014/main" id="{2E68AFA2-27D2-1640-B922-A80370DF5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21" y="1888816"/>
              <a:ext cx="948941" cy="131665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="" xmlns:a16="http://schemas.microsoft.com/office/drawing/2014/main" id="{2530B10C-D24D-A04B-8105-7EC17417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203" y="2264577"/>
              <a:ext cx="505261" cy="505261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pic>
        <p:nvPicPr>
          <p:cNvPr id="42" name="Picture 2" descr="Eclipse Logos and Artwork | The Eclipse Founda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42" y="2184169"/>
            <a:ext cx="935796" cy="30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13" y="1960127"/>
            <a:ext cx="1825654" cy="994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36" y="3066610"/>
            <a:ext cx="455462" cy="45911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29815" y="3066610"/>
            <a:ext cx="258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ource Sans Pro" charset="0"/>
              </a:rPr>
              <a:t>Module Manager</a:t>
            </a:r>
          </a:p>
        </p:txBody>
      </p:sp>
    </p:spTree>
    <p:extLst>
      <p:ext uri="{BB962C8B-B14F-4D97-AF65-F5344CB8AC3E}">
        <p14:creationId xmlns:p14="http://schemas.microsoft.com/office/powerpoint/2010/main" val="370558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OLD TDE-&gt;VROUSSEAU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6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="" xmlns:a16="http://schemas.microsoft.com/office/drawing/2014/main" id="{A80A9CD7-A647-E145-A37F-AB80FF1D3990}"/>
              </a:ext>
            </a:extLst>
          </p:cNvPr>
          <p:cNvSpPr/>
          <p:nvPr/>
        </p:nvSpPr>
        <p:spPr>
          <a:xfrm>
            <a:off x="1121135" y="648903"/>
            <a:ext cx="7140272" cy="2780097"/>
          </a:xfrm>
          <a:prstGeom prst="roundRect">
            <a:avLst>
              <a:gd name="adj" fmla="val 5167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="" xmlns:a16="http://schemas.microsoft.com/office/drawing/2014/main" id="{2785AD19-06CC-C341-BD60-5172E29CED33}"/>
              </a:ext>
            </a:extLst>
          </p:cNvPr>
          <p:cNvSpPr/>
          <p:nvPr/>
        </p:nvSpPr>
        <p:spPr>
          <a:xfrm>
            <a:off x="3296209" y="385884"/>
            <a:ext cx="2723484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F0E4D7CE-A9C5-E94A-9183-AB7AD1E4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36" y="466598"/>
            <a:ext cx="2344649" cy="356387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="" xmlns:a16="http://schemas.microsoft.com/office/drawing/2014/main" id="{E7C03304-D263-1C4E-BBC0-67BDB9E2E0FB}"/>
              </a:ext>
            </a:extLst>
          </p:cNvPr>
          <p:cNvSpPr/>
          <p:nvPr/>
        </p:nvSpPr>
        <p:spPr>
          <a:xfrm>
            <a:off x="1279755" y="965143"/>
            <a:ext cx="3352551" cy="2286653"/>
          </a:xfrm>
          <a:prstGeom prst="roundRect">
            <a:avLst>
              <a:gd name="adj" fmla="val 5120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66CE9EBE-BF9D-304C-9CEE-2C209F5596D9}"/>
              </a:ext>
            </a:extLst>
          </p:cNvPr>
          <p:cNvGrpSpPr/>
          <p:nvPr/>
        </p:nvGrpSpPr>
        <p:grpSpPr>
          <a:xfrm>
            <a:off x="1608583" y="1347788"/>
            <a:ext cx="1098152" cy="1523688"/>
            <a:chOff x="1907721" y="1888816"/>
            <a:chExt cx="948941" cy="1316657"/>
          </a:xfrm>
        </p:grpSpPr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2E68AFA2-27D2-1640-B922-A80370DF5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21" y="1888816"/>
              <a:ext cx="948941" cy="131665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="" xmlns:a16="http://schemas.microsoft.com/office/drawing/2014/main" id="{2530B10C-D24D-A04B-8105-7EC17417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203" y="2264577"/>
              <a:ext cx="505261" cy="505261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AEBE8A8E-EF21-4748-A365-FAED746C2A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1"/>
          <a:stretch/>
        </p:blipFill>
        <p:spPr>
          <a:xfrm>
            <a:off x="2074473" y="1065154"/>
            <a:ext cx="1884957" cy="357880"/>
          </a:xfrm>
          <a:prstGeom prst="rect">
            <a:avLst/>
          </a:prstGeom>
        </p:spPr>
      </p:pic>
      <p:sp>
        <p:nvSpPr>
          <p:cNvPr id="43" name="Rounded Rectangle 60">
            <a:extLst>
              <a:ext uri="{FF2B5EF4-FFF2-40B4-BE49-F238E27FC236}">
                <a16:creationId xmlns="" xmlns:a16="http://schemas.microsoft.com/office/drawing/2014/main" id="{9DE66221-5E58-9046-84B8-BAC2F164E7F7}"/>
              </a:ext>
            </a:extLst>
          </p:cNvPr>
          <p:cNvSpPr/>
          <p:nvPr/>
        </p:nvSpPr>
        <p:spPr>
          <a:xfrm>
            <a:off x="3016952" y="2446091"/>
            <a:ext cx="1436254" cy="280345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Source Sans Pro" panose="020B0503030403020204" pitchFamily="34" charset="0"/>
              </a:rPr>
              <a:t>Heap Analyzer</a:t>
            </a:r>
            <a:endParaRPr lang="en-US" sz="11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4" name="Rounded Rectangle 60">
            <a:extLst>
              <a:ext uri="{FF2B5EF4-FFF2-40B4-BE49-F238E27FC236}">
                <a16:creationId xmlns="" xmlns:a16="http://schemas.microsoft.com/office/drawing/2014/main" id="{EFDA6D52-D69F-4B4A-AF55-498748CEC29C}"/>
              </a:ext>
            </a:extLst>
          </p:cNvPr>
          <p:cNvSpPr/>
          <p:nvPr/>
        </p:nvSpPr>
        <p:spPr>
          <a:xfrm>
            <a:off x="3016952" y="1615512"/>
            <a:ext cx="1436254" cy="399805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Source Sans Pro" panose="020B0503030403020204" pitchFamily="34" charset="0"/>
              </a:rPr>
              <a:t>Memory Map Analyzer</a:t>
            </a:r>
            <a:endParaRPr lang="en-US" sz="11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5" name="Rounded Rectangle 60">
            <a:extLst>
              <a:ext uri="{FF2B5EF4-FFF2-40B4-BE49-F238E27FC236}">
                <a16:creationId xmlns="" xmlns:a16="http://schemas.microsoft.com/office/drawing/2014/main" id="{8DFC91B7-BBC3-A74C-B037-FA5DFFB8CE43}"/>
              </a:ext>
            </a:extLst>
          </p:cNvPr>
          <p:cNvSpPr/>
          <p:nvPr/>
        </p:nvSpPr>
        <p:spPr>
          <a:xfrm>
            <a:off x="3016952" y="2091779"/>
            <a:ext cx="1436254" cy="280345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Source Sans Pro" panose="020B0503030403020204" pitchFamily="34" charset="0"/>
              </a:rPr>
              <a:t>Font Designer</a:t>
            </a:r>
            <a:endParaRPr lang="en-US" sz="11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6" name="Rounded Rectangle 60">
            <a:extLst>
              <a:ext uri="{FF2B5EF4-FFF2-40B4-BE49-F238E27FC236}">
                <a16:creationId xmlns="" xmlns:a16="http://schemas.microsoft.com/office/drawing/2014/main" id="{B9E7E0AD-D1F5-AA46-B25B-51C9EC452EEA}"/>
              </a:ext>
            </a:extLst>
          </p:cNvPr>
          <p:cNvSpPr/>
          <p:nvPr/>
        </p:nvSpPr>
        <p:spPr>
          <a:xfrm>
            <a:off x="3016952" y="2807150"/>
            <a:ext cx="1436254" cy="280345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Source Sans Pro" panose="020B0503030403020204" pitchFamily="34" charset="0"/>
              </a:rPr>
              <a:t>MMM Integration</a:t>
            </a:r>
            <a:endParaRPr lang="en-US" sz="11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8" name="Rounded Rectangle 60">
            <a:extLst>
              <a:ext uri="{FF2B5EF4-FFF2-40B4-BE49-F238E27FC236}">
                <a16:creationId xmlns="" xmlns:a16="http://schemas.microsoft.com/office/drawing/2014/main" id="{0423AE44-5774-4848-BCA5-36F45B60BCE1}"/>
              </a:ext>
            </a:extLst>
          </p:cNvPr>
          <p:cNvSpPr/>
          <p:nvPr/>
        </p:nvSpPr>
        <p:spPr>
          <a:xfrm>
            <a:off x="4744821" y="973847"/>
            <a:ext cx="3343564" cy="640134"/>
          </a:xfrm>
          <a:prstGeom prst="roundRect">
            <a:avLst>
              <a:gd name="adj" fmla="val 17338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Source Sans Pro" panose="020B0503030403020204" pitchFamily="34" charset="0"/>
              </a:rPr>
              <a:t>  MicroEJ Module Manager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9" name="Rounded Rectangle 60">
            <a:extLst>
              <a:ext uri="{FF2B5EF4-FFF2-40B4-BE49-F238E27FC236}">
                <a16:creationId xmlns="" xmlns:a16="http://schemas.microsoft.com/office/drawing/2014/main" id="{A07728E8-31F3-DE4F-883F-CDB261210951}"/>
              </a:ext>
            </a:extLst>
          </p:cNvPr>
          <p:cNvSpPr/>
          <p:nvPr/>
        </p:nvSpPr>
        <p:spPr>
          <a:xfrm>
            <a:off x="4744821" y="1745490"/>
            <a:ext cx="3343564" cy="689264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Source Sans Pro" panose="020B0503030403020204" pitchFamily="34" charset="0"/>
              </a:rPr>
              <a:t> MMM CLI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50" name="Rounded Rectangle 60">
            <a:extLst>
              <a:ext uri="{FF2B5EF4-FFF2-40B4-BE49-F238E27FC236}">
                <a16:creationId xmlns="" xmlns:a16="http://schemas.microsoft.com/office/drawing/2014/main" id="{35AB1990-8CA0-3C47-95EA-BA228CB40F71}"/>
              </a:ext>
            </a:extLst>
          </p:cNvPr>
          <p:cNvSpPr/>
          <p:nvPr/>
        </p:nvSpPr>
        <p:spPr>
          <a:xfrm>
            <a:off x="4744821" y="2565699"/>
            <a:ext cx="3343564" cy="687162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Source Sans Pro" panose="020B0503030403020204" pitchFamily="34" charset="0"/>
              </a:rPr>
              <a:t> Central Repository</a:t>
            </a:r>
          </a:p>
          <a:p>
            <a:r>
              <a:rPr lang="en-US">
                <a:solidFill>
                  <a:schemeClr val="tx1"/>
                </a:solidFill>
                <a:latin typeface="Source Sans Pro" panose="020B0503030403020204" pitchFamily="34" charset="0"/>
              </a:rPr>
              <a:t> Forge Repository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BF2C8D43-A4AF-DA47-BDD8-9E4B943C6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63" y="1073857"/>
            <a:ext cx="401766" cy="40176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0647DBE0-C7DC-3F48-83AF-E7487FA7E1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84" y="2583612"/>
            <a:ext cx="653163" cy="668184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FDE56BFE-2768-174C-B5A3-6D1B1C8DF825}"/>
              </a:ext>
            </a:extLst>
          </p:cNvPr>
          <p:cNvGrpSpPr/>
          <p:nvPr/>
        </p:nvGrpSpPr>
        <p:grpSpPr>
          <a:xfrm>
            <a:off x="7449688" y="1806396"/>
            <a:ext cx="541557" cy="541557"/>
            <a:chOff x="3584759" y="4040217"/>
            <a:chExt cx="541557" cy="541557"/>
          </a:xfrm>
        </p:grpSpPr>
        <p:pic>
          <p:nvPicPr>
            <p:cNvPr id="60" name="Picture 59">
              <a:extLst>
                <a:ext uri="{FF2B5EF4-FFF2-40B4-BE49-F238E27FC236}">
                  <a16:creationId xmlns="" xmlns:a16="http://schemas.microsoft.com/office/drawing/2014/main" id="{10C24B00-B0DE-3A47-9C46-D482D90C2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759" y="4040217"/>
              <a:ext cx="541557" cy="541557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702B3B29-49DD-9E4C-A80E-9B56AF84245D}"/>
                </a:ext>
              </a:extLst>
            </p:cNvPr>
            <p:cNvSpPr/>
            <p:nvPr/>
          </p:nvSpPr>
          <p:spPr>
            <a:xfrm>
              <a:off x="3622071" y="4135884"/>
              <a:ext cx="278311" cy="13765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x-none" sz="8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CLI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="" xmlns:a16="http://schemas.microsoft.com/office/drawing/2014/main" id="{CF41B359-95FB-A140-90A3-181DF9677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568" y="4225636"/>
              <a:ext cx="310865" cy="310865"/>
            </a:xfrm>
            <a:prstGeom prst="rect">
              <a:avLst/>
            </a:prstGeom>
          </p:spPr>
        </p:pic>
      </p:grpSp>
      <p:pic>
        <p:nvPicPr>
          <p:cNvPr id="24" name="Picture 2" descr="Eclipse Logos and Artwork | The Eclipse Foundat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52" y="2824629"/>
            <a:ext cx="935796" cy="30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24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OLF FRIVIERE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0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0">
            <a:extLst>
              <a:ext uri="{FF2B5EF4-FFF2-40B4-BE49-F238E27FC236}">
                <a16:creationId xmlns:a16="http://schemas.microsoft.com/office/drawing/2014/main" xmlns="" id="{237A6621-EDB6-4188-8573-7B8B8746FFD7}"/>
              </a:ext>
            </a:extLst>
          </p:cNvPr>
          <p:cNvSpPr/>
          <p:nvPr/>
        </p:nvSpPr>
        <p:spPr>
          <a:xfrm>
            <a:off x="1415480" y="1268760"/>
            <a:ext cx="5226414" cy="3817892"/>
          </a:xfrm>
          <a:prstGeom prst="roundRect">
            <a:avLst>
              <a:gd name="adj" fmla="val 15733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18301" y="2737797"/>
            <a:ext cx="1713698" cy="979235"/>
          </a:xfrm>
          <a:prstGeom prst="roundRect">
            <a:avLst>
              <a:gd name="adj" fmla="val 15733"/>
            </a:avLst>
          </a:prstGeom>
          <a:solidFill>
            <a:srgbClr val="FFFFFF"/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214732" y="2719268"/>
            <a:ext cx="2250756" cy="2149892"/>
          </a:xfrm>
          <a:prstGeom prst="roundRect">
            <a:avLst>
              <a:gd name="adj" fmla="val 1134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18300" y="3817070"/>
            <a:ext cx="1695857" cy="1052090"/>
          </a:xfrm>
          <a:prstGeom prst="roundRect">
            <a:avLst>
              <a:gd name="adj" fmla="val 15733"/>
            </a:avLst>
          </a:prstGeom>
          <a:solidFill>
            <a:srgbClr val="FFFFFF"/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18300" y="2813453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Module Repositories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98" y="4372670"/>
            <a:ext cx="356260" cy="35626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849785" y="3986584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Source Repositories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90957" y="3336741"/>
            <a:ext cx="265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285750" marR="0" lvl="0" indent="-28575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631503" y="2719268"/>
            <a:ext cx="2332866" cy="1403752"/>
          </a:xfrm>
          <a:prstGeom prst="roundRect">
            <a:avLst>
              <a:gd name="adj" fmla="val 7458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631503" y="4290046"/>
            <a:ext cx="2427981" cy="579114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72176D6D-182A-4BB5-8EA3-0ACC3EEFD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94" y="3615265"/>
            <a:ext cx="1093687" cy="36266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381140" y="4425714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Module Manager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xmlns="" id="{B9BC1CCF-31EE-4DC1-ABBF-BD10F1CF41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50" y="1268759"/>
            <a:ext cx="1242798" cy="124279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347486" y="2778778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IDE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579DE3DA-C1FA-49CF-890F-DF5AEF9DE1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r="18934"/>
          <a:stretch/>
        </p:blipFill>
        <p:spPr>
          <a:xfrm>
            <a:off x="3019840" y="2840679"/>
            <a:ext cx="851029" cy="113000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282726" y="2778778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26" y="3352913"/>
            <a:ext cx="2255279" cy="122895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75" y="3781473"/>
            <a:ext cx="455462" cy="459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BF2C8D43-A4AF-DA47-BDD8-9E4B943C63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53" y="4378719"/>
            <a:ext cx="401766" cy="4017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0647DBE0-C7DC-3F48-83AF-E7487FA7E1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46" y="3048848"/>
            <a:ext cx="653163" cy="6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3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CROEJ Charter Theme 2021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Charter Theme 2021" id="{CDD88EAF-2C44-3146-A10C-19EDE12D24A1}" vid="{1F18A0AF-E2F9-704D-B88E-5AC8A9CB34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Brandon Grotesque Black</vt:lpstr>
      <vt:lpstr>Calibri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ExtraLight</vt:lpstr>
      <vt:lpstr>Source Sans Pro Light</vt:lpstr>
      <vt:lpstr>Office Theme</vt:lpstr>
      <vt:lpstr>MICROEJ Charter Theme 2021</vt:lpstr>
      <vt:lpstr>PowerPoint Presentation</vt:lpstr>
      <vt:lpstr>OLD TDE-&gt;VROUSSEAU</vt:lpstr>
      <vt:lpstr>PowerPoint Presentation</vt:lpstr>
      <vt:lpstr>OLF FRIVIERE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Delhoménie</dc:creator>
  <cp:lastModifiedBy>Frédéric RIVIERE</cp:lastModifiedBy>
  <cp:revision>18</cp:revision>
  <dcterms:created xsi:type="dcterms:W3CDTF">2021-09-29T13:01:43Z</dcterms:created>
  <dcterms:modified xsi:type="dcterms:W3CDTF">2022-04-20T15:20:59Z</dcterms:modified>
</cp:coreProperties>
</file>