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4886" y="-11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C1D0-30E1-41DD-9330-BF9393AE6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9C49E-F4CF-49AC-BA3C-D454FDC3E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79A5-FA7A-4785-A682-581C74C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C896-BE1E-4003-B556-4AA98A5A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D58A-A7F7-4C3D-ADAC-09651F6A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9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7C84-ECC1-41F1-866C-4DD1678D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0358B-51E9-4C1B-A54C-3B3753441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5578-49DE-4E74-8ADD-D89D3104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8062-3C8C-4FB7-A402-EAB2CF73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2ED6-D54B-447F-AB24-757CB44C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1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94D72-F86C-49AC-938B-60B8F4CFE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DD611-CC8E-4C80-AA8F-49FF0BC9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9F4A-C383-475A-A32F-83736188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C1F34-A068-48A2-A923-5EE6F414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88880-ADC6-4739-8183-CA07B62D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6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6B44-7C92-4ABF-B626-811B3755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0599-7FA5-4A79-8DE9-3A6685CB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ACD0-E99C-4188-8088-523952A6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783F-24FC-43E2-93CB-F7F7D474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0658-D1FC-440A-ADF6-42796173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CBB2-F14C-4516-BF8B-39053C1F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33E8-348D-4C11-842C-45A12732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4A54-B316-412D-8A00-E9836E3D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F024-64D2-4017-BEDA-27506BC8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0AAF2-5D8A-4817-8D78-70AF08B1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05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7089-2ED5-4212-A871-CB3A917D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9E74-D410-4B85-A5C7-AD26A6674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E3BD-89E1-4AB5-96C2-7AE3F136B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43DB8-37A8-4BAD-8A05-53106675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1EE63-AF04-493B-98D3-2A4DB5A6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56B96-1FF1-4997-BA97-24C94C5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87A0-7DE1-4A9A-9226-FD8C649E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D906E-F94D-47AF-B30D-28F94915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EC3F6-7C7B-4072-BEBB-97C43F8D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01BC6-5633-48CC-A620-388067C2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31893-E70B-4840-8954-8AC0AC846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B3074-8E72-40FF-98C9-843EDE10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D1E46-7068-4B4A-8996-88EF8AA8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C6270-00F4-4F78-BBC8-97E18946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4808-8D94-4608-93E7-BEA43A99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EB983-AD55-4575-BE4E-2DA2B997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7DC95-E6DA-43EF-A258-E39A3A43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0A8A8-E8A9-4D55-850C-49A54673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9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24822-F9BD-4467-9E06-3E5EC3F8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707B5-D658-42A1-91B3-EE6815DD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2FA0-A435-4CB1-8E58-E997D1A3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2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9743-877C-4F9E-A937-C8728E43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CAC3-2B2A-4D77-9324-9817A970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8299C-D3FF-4281-9359-617789B8D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FF070-A807-4BB1-8C03-7E7533AE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B2621-2A75-4634-B31D-6EA3C6EE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92625-5E45-41F7-9219-585AB6D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839F-74DE-47F8-A9DC-80B7DA46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F1248-CE3D-42F0-8D95-5BF4F58C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36501-D53E-4E65-9D39-D06936688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5D2B-2FE8-47CF-9454-D69B06C3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C3F3-CFA8-4482-A63C-CB44A944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A9B22-8C57-4436-BD02-5E0BEAE2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FD8DC-1BB0-4723-A8E1-BDFC87BB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1D9D-5F74-408A-B6E4-1A1284AB8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DA9F-4B19-4A27-8FBA-B59A7BF1D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ADF2-3FF2-4FB4-8A07-AE359359CF4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B5D6-4E62-45D0-85B9-3B1D68281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1E10-7026-46EB-95D6-AAABDE709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24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07">
            <a:extLst>
              <a:ext uri="{FF2B5EF4-FFF2-40B4-BE49-F238E27FC236}">
                <a16:creationId xmlns:a16="http://schemas.microsoft.com/office/drawing/2014/main" id="{88E43890-43DA-4C12-A073-3EF5E441FB5A}"/>
              </a:ext>
            </a:extLst>
          </p:cNvPr>
          <p:cNvSpPr/>
          <p:nvPr/>
        </p:nvSpPr>
        <p:spPr>
          <a:xfrm>
            <a:off x="6233576" y="2796107"/>
            <a:ext cx="1364364" cy="36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Map file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07">
            <a:extLst>
              <a:ext uri="{FF2B5EF4-FFF2-40B4-BE49-F238E27FC236}">
                <a16:creationId xmlns:a16="http://schemas.microsoft.com/office/drawing/2014/main" id="{6248785A-FF5D-4080-BDE9-A282CD57B81B}"/>
              </a:ext>
            </a:extLst>
          </p:cNvPr>
          <p:cNvSpPr/>
          <p:nvPr/>
        </p:nvSpPr>
        <p:spPr>
          <a:xfrm>
            <a:off x="6233576" y="1315571"/>
            <a:ext cx="1364364" cy="36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lIns="72000" tIns="36000" rIns="72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ELF Executable file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Rounded Rectangle 167">
            <a:extLst>
              <a:ext uri="{FF2B5EF4-FFF2-40B4-BE49-F238E27FC236}">
                <a16:creationId xmlns:a16="http://schemas.microsoft.com/office/drawing/2014/main" id="{F7F6D3E3-CB5A-4C36-93EB-132FA7A0C0A3}"/>
              </a:ext>
            </a:extLst>
          </p:cNvPr>
          <p:cNvSpPr/>
          <p:nvPr/>
        </p:nvSpPr>
        <p:spPr>
          <a:xfrm>
            <a:off x="6475703" y="1909078"/>
            <a:ext cx="880110" cy="653522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Execute ELF to Map Tool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94FD5-ED82-47DA-B494-741162B42C20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>
          <a:xfrm flipV="1">
            <a:off x="6915758" y="2562600"/>
            <a:ext cx="0" cy="23350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9DC8D0-034D-4610-88C3-4EDB5971CD11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V="1">
            <a:off x="6915758" y="1675571"/>
            <a:ext cx="0" cy="23350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6073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13</cp:revision>
  <dcterms:created xsi:type="dcterms:W3CDTF">2020-03-09T13:37:24Z</dcterms:created>
  <dcterms:modified xsi:type="dcterms:W3CDTF">2020-03-20T13:09:59Z</dcterms:modified>
</cp:coreProperties>
</file>