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7"/>
    <p:restoredTop sz="94545"/>
  </p:normalViewPr>
  <p:slideViewPr>
    <p:cSldViewPr snapToGrid="0">
      <p:cViewPr>
        <p:scale>
          <a:sx n="150" d="100"/>
          <a:sy n="150" d="100"/>
        </p:scale>
        <p:origin x="-1266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2B65-BE19-4D27-BCD8-39795420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607F9-E864-48D8-9F65-31ACBD2A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8074-6AE4-49D1-AB64-EB6BAC73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C53A-B6EF-48FA-8070-0628E9A0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CD25-E66C-4573-BD44-F1E3AC84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51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8B81-BD61-40E6-8979-E9EF3DF7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0368B-34C0-47C3-BE11-7B982D38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5FB7-BAFE-4C55-8FEE-223DF227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F37F-570E-41B8-B4AA-47229A54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BA86-A071-4D6F-81B0-D62B2ED7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9AF76-6696-4A8A-9303-A93EBF9B9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567CD-8FD7-428E-A992-C10E88D76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C9DEA-0FC5-47AC-AEC4-02610D43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088EA-E5C5-450F-821B-E59EBEE2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D68F-383C-408D-B431-F01971FD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5926-8551-4D11-B4C9-08321BF3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559B-939C-427F-B5C8-856DC9CA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880C-3A1B-401A-A167-8773FD5D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15A61-8594-44B2-AF97-DDAF24DD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59BD-F641-4B2C-8CC1-D963CEAA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1732-7647-4104-A5CC-3F2ED7B7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DFB8-93D3-421C-AB63-29BFB8CD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B472-E070-4676-B245-3ED7C27E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202F-F3FF-4031-964D-EA407485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3E9E-E803-48B3-8AC2-B4CE7ED4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4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FF89-7E24-4AF4-B4A8-CCB0EC56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86D6-9D6D-4294-8F62-766B65087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7BF9C-B2D7-4153-B5AC-8CC95FA7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A1B19-6D2B-4B9F-83DD-6F922A4E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9F0F-6B8D-4EBE-AEA9-3EEBC1C8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D95BB-D200-4DC9-85CA-8088AB5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15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C48B-BE37-409C-9F21-A3B92251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BB9AF-E135-4259-9F4F-D380CF3B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D778F-6D77-4462-B265-B2B865DAA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F4036-C5A9-4EE4-BA64-E24DA6CF1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B0078-5D6D-4F4C-9082-ADBD0C76D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F8443-D06C-48E6-902A-E74F55EA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8DDAE-AE2B-4FDB-BA09-E65CEA0A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FA6D5-F755-41EF-841E-9955DB58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8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5804-49D1-42FC-88A8-159FDD1F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7F017-8199-4693-B946-AE2335EF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4E2D-0A98-4D2B-91A1-D5E824CA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A4C4-85D6-48B3-9390-4D785399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F57F2-1436-4E93-810D-50A925DF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0763F-656D-49FC-AD7D-4791D1E1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612D9-7B42-402B-A164-022ECAE4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9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838E-4B66-41DE-BBAC-2A96F6E7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7839-DE7D-4CFA-9841-AFA4C0A6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EA638-9BB2-4EF9-867F-276DA113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0FA7F-90F4-45F8-8306-B0005AA8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CC5EE-28A0-4E71-BB5A-0F7F83A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98C90-D089-41F6-9425-5D181DE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A182-7BBF-4DA8-A77F-FC423988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10343-E54B-481D-AE79-C23E8655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92A0F-04A3-4D8E-990E-121A3C57E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DD66-533F-48B1-8B94-E2D327B4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6CDD7-81D6-43C3-ADC9-A5CCEAC7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ED58-98F8-43BB-A495-5F0F2532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0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080EC-EEC5-4838-9BE7-157B1599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ED6E-67FE-4B63-8DD9-9CAE01E4D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838A5-8ABF-4D28-A6D8-93DB5DB9A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A2C5-1A26-4CD9-AA5B-259FFE3CBEF2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C067C-6FF5-4D5D-A2D2-864E418AD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DFCF-F1F4-41FF-989B-50DFDDAD8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4B2C-C4F2-4DEC-9284-33A7F0BA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55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7">
            <a:extLst>
              <a:ext uri="{FF2B5EF4-FFF2-40B4-BE49-F238E27FC236}">
                <a16:creationId xmlns:a16="http://schemas.microsoft.com/office/drawing/2014/main" id="{5ECA0776-DE57-4004-BB60-4DDFA7CB0F42}"/>
              </a:ext>
            </a:extLst>
          </p:cNvPr>
          <p:cNvSpPr/>
          <p:nvPr/>
        </p:nvSpPr>
        <p:spPr>
          <a:xfrm>
            <a:off x="5513991" y="813520"/>
            <a:ext cx="1316417" cy="648000"/>
          </a:xfrm>
          <a:prstGeom prst="roundRect">
            <a:avLst>
              <a:gd name="adj" fmla="val 16127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defTabSz="914377"/>
            <a:r>
              <a:rPr lang="en-US" sz="105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</a:rPr>
              <a:t>Application id mapped to a platform id</a:t>
            </a:r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D41F03F1-7BFE-4706-A3B0-C0ED8ADC89FD}"/>
              </a:ext>
            </a:extLst>
          </p:cNvPr>
          <p:cNvSpPr/>
          <p:nvPr/>
        </p:nvSpPr>
        <p:spPr>
          <a:xfrm>
            <a:off x="5366582" y="2838413"/>
            <a:ext cx="1611233" cy="648000"/>
          </a:xfrm>
          <a:prstGeom prst="roundRect">
            <a:avLst>
              <a:gd name="adj" fmla="val 13143"/>
            </a:avLst>
          </a:prstGeom>
          <a:solidFill>
            <a:srgbClr val="6CC24A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Connection opened</a:t>
            </a:r>
          </a:p>
        </p:txBody>
      </p:sp>
      <p:sp>
        <p:nvSpPr>
          <p:cNvPr id="6" name="Rounded Rectangle 107">
            <a:extLst>
              <a:ext uri="{FF2B5EF4-FFF2-40B4-BE49-F238E27FC236}">
                <a16:creationId xmlns:a16="http://schemas.microsoft.com/office/drawing/2014/main" id="{69FCD3DD-1E1A-4953-BE94-4487267899AA}"/>
              </a:ext>
            </a:extLst>
          </p:cNvPr>
          <p:cNvSpPr/>
          <p:nvPr/>
        </p:nvSpPr>
        <p:spPr>
          <a:xfrm>
            <a:off x="5366582" y="3695588"/>
            <a:ext cx="1611233" cy="648000"/>
          </a:xfrm>
          <a:prstGeom prst="roundRect">
            <a:avLst>
              <a:gd name="adj" fmla="val 1345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Connection Error</a:t>
            </a:r>
          </a:p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Unknown Comm Port</a:t>
            </a:r>
          </a:p>
        </p:txBody>
      </p:sp>
      <p:sp>
        <p:nvSpPr>
          <p:cNvPr id="7" name="Rounded Rectangle 107">
            <a:extLst>
              <a:ext uri="{FF2B5EF4-FFF2-40B4-BE49-F238E27FC236}">
                <a16:creationId xmlns:a16="http://schemas.microsoft.com/office/drawing/2014/main" id="{8E359EBE-B730-4548-B21F-CB6AEB62A76C}"/>
              </a:ext>
            </a:extLst>
          </p:cNvPr>
          <p:cNvSpPr/>
          <p:nvPr/>
        </p:nvSpPr>
        <p:spPr>
          <a:xfrm>
            <a:off x="3464528" y="813520"/>
            <a:ext cx="1316417" cy="648000"/>
          </a:xfrm>
          <a:prstGeom prst="roundRect">
            <a:avLst>
              <a:gd name="adj" fmla="val 18468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defTabSz="914377"/>
            <a:r>
              <a:rPr lang="en-US" sz="105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</a:rPr>
              <a:t>Comm Port Identifier is com[id]</a:t>
            </a:r>
          </a:p>
        </p:txBody>
      </p:sp>
      <p:sp>
        <p:nvSpPr>
          <p:cNvPr id="8" name="Rounded Rectangle 107">
            <a:extLst>
              <a:ext uri="{FF2B5EF4-FFF2-40B4-BE49-F238E27FC236}">
                <a16:creationId xmlns:a16="http://schemas.microsoft.com/office/drawing/2014/main" id="{B36602D6-AE99-4FEB-89DC-093D253174C7}"/>
              </a:ext>
            </a:extLst>
          </p:cNvPr>
          <p:cNvSpPr/>
          <p:nvPr/>
        </p:nvSpPr>
        <p:spPr>
          <a:xfrm>
            <a:off x="3495724" y="1828869"/>
            <a:ext cx="1254024" cy="648000"/>
          </a:xfrm>
          <a:prstGeom prst="roundRect">
            <a:avLst>
              <a:gd name="adj" fmla="val 1737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defTabSz="914377"/>
            <a:r>
              <a:rPr lang="en-US" sz="105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</a:rPr>
              <a:t>Open from name</a:t>
            </a:r>
          </a:p>
        </p:txBody>
      </p:sp>
      <p:sp>
        <p:nvSpPr>
          <p:cNvPr id="9" name="Rounded Rectangle 107">
            <a:extLst>
              <a:ext uri="{FF2B5EF4-FFF2-40B4-BE49-F238E27FC236}">
                <a16:creationId xmlns:a16="http://schemas.microsoft.com/office/drawing/2014/main" id="{A59BA006-C116-46AC-BA92-E4E1CB2E01F0}"/>
              </a:ext>
            </a:extLst>
          </p:cNvPr>
          <p:cNvSpPr/>
          <p:nvPr/>
        </p:nvSpPr>
        <p:spPr>
          <a:xfrm>
            <a:off x="7563453" y="813520"/>
            <a:ext cx="1254024" cy="648000"/>
          </a:xfrm>
          <a:prstGeom prst="roundRect">
            <a:avLst>
              <a:gd name="adj" fmla="val 14878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defTabSz="914377"/>
            <a:r>
              <a:rPr lang="en-US" sz="105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</a:rPr>
              <a:t>Open from mapped id</a:t>
            </a: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04C9A2B9-D1E2-4A3E-881A-2383D3A7AC8C}"/>
              </a:ext>
            </a:extLst>
          </p:cNvPr>
          <p:cNvSpPr/>
          <p:nvPr/>
        </p:nvSpPr>
        <p:spPr>
          <a:xfrm>
            <a:off x="5545187" y="1828869"/>
            <a:ext cx="1254024" cy="648000"/>
          </a:xfrm>
          <a:prstGeom prst="roundRect">
            <a:avLst>
              <a:gd name="adj" fmla="val 14878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defTabSz="914377"/>
            <a:r>
              <a:rPr lang="en-US" sz="105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</a:rPr>
              <a:t>Open from id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0E59A-3F5E-4AC9-8277-D6B0B3DE3B2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780945" y="1137520"/>
            <a:ext cx="733046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6988EB-33DF-4FC5-9541-662E4B901CB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6830408" y="1137520"/>
            <a:ext cx="733045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3E3854-4B4C-465E-B28E-2375032D16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22736" y="1461520"/>
            <a:ext cx="1" cy="36734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41979E-202E-459D-94F7-60D44DCFEA4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6172199" y="1461520"/>
            <a:ext cx="1" cy="36734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A1F7EB-3759-443F-ABE0-B5AEF50689E3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172199" y="2476869"/>
            <a:ext cx="0" cy="36154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09D9AF-004A-4531-86FA-4E5414974EE3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749748" y="2152869"/>
            <a:ext cx="795439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D7A532-7766-447D-BB13-CA05363C1AAF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4401887" y="2197718"/>
            <a:ext cx="685544" cy="1243846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DC796F9-594C-48FC-A468-E8A057EAEB23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6200000" flipH="1">
            <a:off x="3973300" y="2626305"/>
            <a:ext cx="1542719" cy="1243846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14E0609-5C4F-4897-B156-3189F95642B3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>
            <a:off x="6305106" y="2134229"/>
            <a:ext cx="2558068" cy="1212650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D0CE9F8-D51E-40C1-9E01-7C5E99866483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6733694" y="1705641"/>
            <a:ext cx="1700893" cy="1212650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3B1147-0075-4F9A-8646-F34F8C11DD90}"/>
              </a:ext>
            </a:extLst>
          </p:cNvPr>
          <p:cNvSpPr txBox="1"/>
          <p:nvPr/>
        </p:nvSpPr>
        <p:spPr>
          <a:xfrm>
            <a:off x="4780945" y="860522"/>
            <a:ext cx="73304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E85BB1-16AA-4DB7-AB6F-C595A935E689}"/>
              </a:ext>
            </a:extLst>
          </p:cNvPr>
          <p:cNvSpPr txBox="1"/>
          <p:nvPr/>
        </p:nvSpPr>
        <p:spPr>
          <a:xfrm>
            <a:off x="6830408" y="860522"/>
            <a:ext cx="73304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F5D6E3-1BD6-49A7-9042-432D4C307FC9}"/>
              </a:ext>
            </a:extLst>
          </p:cNvPr>
          <p:cNvSpPr txBox="1"/>
          <p:nvPr/>
        </p:nvSpPr>
        <p:spPr>
          <a:xfrm>
            <a:off x="4780944" y="1875869"/>
            <a:ext cx="73304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error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39EC04-9E74-477D-AA1C-63486C3C8C9A}"/>
              </a:ext>
            </a:extLst>
          </p:cNvPr>
          <p:cNvSpPr txBox="1"/>
          <p:nvPr/>
        </p:nvSpPr>
        <p:spPr>
          <a:xfrm>
            <a:off x="4517137" y="3742589"/>
            <a:ext cx="73304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error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7F3DE8-6338-4E7D-BC2D-F1B39FF0000F}"/>
              </a:ext>
            </a:extLst>
          </p:cNvPr>
          <p:cNvSpPr txBox="1"/>
          <p:nvPr/>
        </p:nvSpPr>
        <p:spPr>
          <a:xfrm>
            <a:off x="7078583" y="3737477"/>
            <a:ext cx="73304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error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B7402B-CB29-425D-8B27-275DC6EE142D}"/>
              </a:ext>
            </a:extLst>
          </p:cNvPr>
          <p:cNvSpPr txBox="1"/>
          <p:nvPr/>
        </p:nvSpPr>
        <p:spPr>
          <a:xfrm>
            <a:off x="7084808" y="2885412"/>
            <a:ext cx="73304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success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A5E2C9-B621-40DC-AF31-EA3F60A37884}"/>
              </a:ext>
            </a:extLst>
          </p:cNvPr>
          <p:cNvSpPr txBox="1"/>
          <p:nvPr/>
        </p:nvSpPr>
        <p:spPr>
          <a:xfrm>
            <a:off x="4514910" y="2885413"/>
            <a:ext cx="73304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success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A6805B-8E3B-460A-9A10-0016E3C329CC}"/>
              </a:ext>
            </a:extLst>
          </p:cNvPr>
          <p:cNvSpPr txBox="1"/>
          <p:nvPr/>
        </p:nvSpPr>
        <p:spPr>
          <a:xfrm>
            <a:off x="6019802" y="1504686"/>
            <a:ext cx="73304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EC5251-977B-44D9-B5C0-3150B3FB351D}"/>
              </a:ext>
            </a:extLst>
          </p:cNvPr>
          <p:cNvSpPr txBox="1"/>
          <p:nvPr/>
        </p:nvSpPr>
        <p:spPr>
          <a:xfrm>
            <a:off x="3951378" y="1504686"/>
            <a:ext cx="73304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3D2D31-05E4-464C-B8B7-AA851C26E880}"/>
              </a:ext>
            </a:extLst>
          </p:cNvPr>
          <p:cNvSpPr txBox="1"/>
          <p:nvPr/>
        </p:nvSpPr>
        <p:spPr>
          <a:xfrm>
            <a:off x="6159747" y="2514413"/>
            <a:ext cx="73304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410361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11</cp:revision>
  <dcterms:created xsi:type="dcterms:W3CDTF">2020-04-01T09:58:39Z</dcterms:created>
  <dcterms:modified xsi:type="dcterms:W3CDTF">2020-04-08T17:01:08Z</dcterms:modified>
</cp:coreProperties>
</file>