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0E4E-47A1-4442-8D7E-F2CB943E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258B8-AD00-4EFB-B9A7-68DA5FF29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1D48-D789-446F-A7DF-2E87A853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92D2-AD59-4F55-8F88-781080C1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3F74-84C1-4BB7-B215-3D989512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1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F002-059C-4D8D-AFF7-5DAACE08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089F2-EBDB-4B3A-8299-B0182038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F45E2-42A2-4290-9DBB-570FA576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484FA-4999-4B36-B310-DB3754BD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2D5F-F785-406C-A985-2CFE91A7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9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82CB9-515A-49C0-BBE6-32F3F8C8C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A4352-3310-4DDA-BCC4-8D78B344D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9378B-C194-4560-BA45-623661AC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1837E-97DB-4805-A2C7-5087194C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7750-DCFD-41A9-8A18-75CB7C5E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8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678B-9549-4D6F-ACC2-8AC2FADC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10D3-EA89-4FCC-8B8E-D52B2BAC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0B38-B7C7-404A-91DD-F28FFE69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35CD-37F8-4DEA-8CA2-C9C97B40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4621-A7E2-433E-9F91-E5521DAD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0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B7DA-DA5E-470C-9F80-7775ACA1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57E87-974D-4A61-856F-F2A473A31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8E075-9C4C-44A5-BA9F-1CF6EED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611B-78A1-4347-92C9-4D431C6E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7D55-76DE-4F06-83AC-D69AA135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56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0DA9-F05C-4A3B-A362-B5F68CFA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D71A-1FEA-4AD5-9EDA-1D877783F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54476-7DE0-4291-A70D-C90853BAC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E5CC4-62D6-4189-B378-67E26A2F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F0463-16C1-497E-9578-CA71AE97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F9931-F2CF-4513-9A26-EE9DAC0B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1225-F872-49EC-8D3C-BA9473A5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D25FA-1511-4ED8-9EE9-EB81CBD8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5BCB9-E4B2-48D5-88CD-D0CF04F80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D5B8D-0EE8-425D-97F6-DB468AC08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D7E16-D0AF-4CAD-B649-672AE5D97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F0B8A-CA08-4A28-8D89-8BDCE87E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8E87D-98D4-4C03-98FE-23E3870C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29BFC-99EF-45AA-AFE2-6FE2FEBC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2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639D-CCCB-482F-8C3C-6E3B08F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6F181-3F55-417B-8531-300D8815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864BC-55EB-4EC1-8999-87ABC88A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15DB1-3D04-44C4-8FC3-87AC51FB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6496-9001-438F-B7DB-0A8D4959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31894-8C07-4919-AB07-7EDAE78E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F8AD-80C5-43D2-9103-7B1EF176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40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09AC-1A2C-4AF9-9A9C-29268147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2E11-9FAB-43A5-B447-B932AA7B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161D7-DA67-4862-8104-C7BDF8B3A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5CCDB-C645-4D95-B9F1-4DC271EE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5C88E-F6A0-4FCC-8FE0-4F6DEFA9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00686-E607-458A-8C82-2B13819A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17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D3C-8565-48CE-9EF7-419DFC5E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6B36D-70FF-4591-A8AB-16BEF17A3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68A1F-ABCD-413E-A3EC-51EACD322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95C0-B504-4503-A59F-4E762B56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DB40-6D4C-461D-84D8-234D758D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CD756-ADB6-466A-93BE-2B391230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1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93D0D-B3FB-4794-982D-0A21C5BB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9271-45F1-4919-AF4E-90ABA39E3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5635-DAF7-49DD-B384-70C83443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8C74-EB0B-4694-8722-74F3ABF88F3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4179-94F3-4233-A980-26182B269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E93D-2B75-4A29-B9F5-92C2AE5F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F8BB-CB0B-4CC4-9B8C-A41AC9B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0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B164F8-6F31-49FF-ADBA-5A0386D63E0D}"/>
              </a:ext>
            </a:extLst>
          </p:cNvPr>
          <p:cNvGrpSpPr/>
          <p:nvPr/>
        </p:nvGrpSpPr>
        <p:grpSpPr>
          <a:xfrm flipV="1">
            <a:off x="3731983" y="2440569"/>
            <a:ext cx="638748" cy="798159"/>
            <a:chOff x="3401830" y="806998"/>
            <a:chExt cx="1017400" cy="985495"/>
          </a:xfrm>
        </p:grpSpPr>
        <p:sp>
          <p:nvSpPr>
            <p:cNvPr id="6" name="Folded Corner 3">
              <a:extLst>
                <a:ext uri="{FF2B5EF4-FFF2-40B4-BE49-F238E27FC236}">
                  <a16:creationId xmlns:a16="http://schemas.microsoft.com/office/drawing/2014/main" id="{95FFBC09-7F0A-45FD-9D43-C27EEF1F360A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D3D6BC-70CE-4301-8235-A05978EBD2D4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A39286-5E84-49C8-AC4A-D20FE1CE2B7D}"/>
              </a:ext>
            </a:extLst>
          </p:cNvPr>
          <p:cNvGrpSpPr/>
          <p:nvPr/>
        </p:nvGrpSpPr>
        <p:grpSpPr>
          <a:xfrm flipV="1">
            <a:off x="3681384" y="2503181"/>
            <a:ext cx="638748" cy="798159"/>
            <a:chOff x="3401830" y="806998"/>
            <a:chExt cx="1017400" cy="985495"/>
          </a:xfrm>
        </p:grpSpPr>
        <p:sp>
          <p:nvSpPr>
            <p:cNvPr id="9" name="Folded Corner 3">
              <a:extLst>
                <a:ext uri="{FF2B5EF4-FFF2-40B4-BE49-F238E27FC236}">
                  <a16:creationId xmlns:a16="http://schemas.microsoft.com/office/drawing/2014/main" id="{190E62A7-0E6E-402F-9ADF-305E9ED0A38C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8034FB-2301-4994-A20D-0D609EADF539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B14356-E084-459E-AEFB-127330361637}"/>
              </a:ext>
            </a:extLst>
          </p:cNvPr>
          <p:cNvGrpSpPr/>
          <p:nvPr/>
        </p:nvGrpSpPr>
        <p:grpSpPr>
          <a:xfrm flipV="1">
            <a:off x="3633666" y="2565793"/>
            <a:ext cx="638748" cy="798159"/>
            <a:chOff x="3401830" y="806998"/>
            <a:chExt cx="1017400" cy="985495"/>
          </a:xfrm>
        </p:grpSpPr>
        <p:sp>
          <p:nvSpPr>
            <p:cNvPr id="12" name="Folded Corner 3">
              <a:extLst>
                <a:ext uri="{FF2B5EF4-FFF2-40B4-BE49-F238E27FC236}">
                  <a16:creationId xmlns:a16="http://schemas.microsoft.com/office/drawing/2014/main" id="{316055C6-FC84-48BF-8F18-668EE89A4D6D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C866EE-E8D9-4FA4-81AA-9455EC74EAB7}"/>
                </a:ext>
              </a:extLst>
            </p:cNvPr>
            <p:cNvSpPr txBox="1"/>
            <p:nvPr/>
          </p:nvSpPr>
          <p:spPr>
            <a:xfrm rot="10800000">
              <a:off x="3401830" y="1041930"/>
              <a:ext cx="1017400" cy="36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*.class</a:t>
              </a:r>
            </a:p>
          </p:txBody>
        </p:sp>
      </p:grpSp>
      <p:sp>
        <p:nvSpPr>
          <p:cNvPr id="14" name="Rounded Rectangle 107">
            <a:extLst>
              <a:ext uri="{FF2B5EF4-FFF2-40B4-BE49-F238E27FC236}">
                <a16:creationId xmlns:a16="http://schemas.microsoft.com/office/drawing/2014/main" id="{23399C3E-D615-40F9-8F0A-3BEA56D2378F}"/>
              </a:ext>
            </a:extLst>
          </p:cNvPr>
          <p:cNvSpPr/>
          <p:nvPr/>
        </p:nvSpPr>
        <p:spPr>
          <a:xfrm>
            <a:off x="5016000" y="3238728"/>
            <a:ext cx="1080000" cy="648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endParaRPr kumimoji="0" lang="en-US" sz="14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- H</a:t>
            </a:r>
            <a:endParaRPr kumimoji="0" lang="en-US" sz="14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7A5159-C64A-464E-A385-65045F1465D8}"/>
              </a:ext>
            </a:extLst>
          </p:cNvPr>
          <p:cNvGrpSpPr/>
          <p:nvPr/>
        </p:nvGrpSpPr>
        <p:grpSpPr>
          <a:xfrm flipV="1">
            <a:off x="3731983" y="3616838"/>
            <a:ext cx="638748" cy="798159"/>
            <a:chOff x="3401830" y="806998"/>
            <a:chExt cx="1017400" cy="985495"/>
          </a:xfrm>
        </p:grpSpPr>
        <p:sp>
          <p:nvSpPr>
            <p:cNvPr id="16" name="Folded Corner 3">
              <a:extLst>
                <a:ext uri="{FF2B5EF4-FFF2-40B4-BE49-F238E27FC236}">
                  <a16:creationId xmlns:a16="http://schemas.microsoft.com/office/drawing/2014/main" id="{23F94242-C960-4C75-8388-0A2A4441C7B5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1C295F-FB83-4A0A-9F32-66DBAA6AF14C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435208-A37B-457D-92CB-F162C06A250B}"/>
              </a:ext>
            </a:extLst>
          </p:cNvPr>
          <p:cNvGrpSpPr/>
          <p:nvPr/>
        </p:nvGrpSpPr>
        <p:grpSpPr>
          <a:xfrm flipV="1">
            <a:off x="3681384" y="3679450"/>
            <a:ext cx="638748" cy="798159"/>
            <a:chOff x="3401830" y="806998"/>
            <a:chExt cx="1017400" cy="985495"/>
          </a:xfrm>
        </p:grpSpPr>
        <p:sp>
          <p:nvSpPr>
            <p:cNvPr id="19" name="Folded Corner 3">
              <a:extLst>
                <a:ext uri="{FF2B5EF4-FFF2-40B4-BE49-F238E27FC236}">
                  <a16:creationId xmlns:a16="http://schemas.microsoft.com/office/drawing/2014/main" id="{A31099B2-329E-4500-80FA-017CB4FBDF7D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34A38A-A895-498A-A110-CB59E4943E3D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57E9E8-BFFA-4006-AB0C-7AE9430806C8}"/>
              </a:ext>
            </a:extLst>
          </p:cNvPr>
          <p:cNvGrpSpPr/>
          <p:nvPr/>
        </p:nvGrpSpPr>
        <p:grpSpPr>
          <a:xfrm flipV="1">
            <a:off x="3633666" y="3742062"/>
            <a:ext cx="638748" cy="798159"/>
            <a:chOff x="3401830" y="806998"/>
            <a:chExt cx="1017400" cy="985495"/>
          </a:xfrm>
        </p:grpSpPr>
        <p:sp>
          <p:nvSpPr>
            <p:cNvPr id="22" name="Folded Corner 3">
              <a:extLst>
                <a:ext uri="{FF2B5EF4-FFF2-40B4-BE49-F238E27FC236}">
                  <a16:creationId xmlns:a16="http://schemas.microsoft.com/office/drawing/2014/main" id="{F2D29063-F56D-4DAF-BA12-924446B64968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E551AE-3DDC-4D4D-A71A-26A9F3803DF2}"/>
                </a:ext>
              </a:extLst>
            </p:cNvPr>
            <p:cNvSpPr txBox="1"/>
            <p:nvPr/>
          </p:nvSpPr>
          <p:spPr>
            <a:xfrm rot="10800000">
              <a:off x="3401830" y="1041930"/>
              <a:ext cx="1017400" cy="36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*.jar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06CF7-6B44-4737-8DE6-504D2F40036A}"/>
              </a:ext>
            </a:extLst>
          </p:cNvPr>
          <p:cNvGrpSpPr/>
          <p:nvPr/>
        </p:nvGrpSpPr>
        <p:grpSpPr>
          <a:xfrm flipV="1">
            <a:off x="6837254" y="3029920"/>
            <a:ext cx="638748" cy="798159"/>
            <a:chOff x="3401830" y="806998"/>
            <a:chExt cx="1017400" cy="985495"/>
          </a:xfrm>
        </p:grpSpPr>
        <p:sp>
          <p:nvSpPr>
            <p:cNvPr id="25" name="Folded Corner 3">
              <a:extLst>
                <a:ext uri="{FF2B5EF4-FFF2-40B4-BE49-F238E27FC236}">
                  <a16:creationId xmlns:a16="http://schemas.microsoft.com/office/drawing/2014/main" id="{3B5846C3-34B9-402F-9A43-88B5011F8C83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A92878-7BA3-4FB4-A8F1-F69DEA4A4167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70CF14-67DB-4064-9A95-5DDA84DC1AD6}"/>
              </a:ext>
            </a:extLst>
          </p:cNvPr>
          <p:cNvGrpSpPr/>
          <p:nvPr/>
        </p:nvGrpSpPr>
        <p:grpSpPr>
          <a:xfrm flipV="1">
            <a:off x="6786655" y="3092532"/>
            <a:ext cx="638748" cy="798159"/>
            <a:chOff x="3401830" y="806998"/>
            <a:chExt cx="1017400" cy="985495"/>
          </a:xfrm>
        </p:grpSpPr>
        <p:sp>
          <p:nvSpPr>
            <p:cNvPr id="28" name="Folded Corner 3">
              <a:extLst>
                <a:ext uri="{FF2B5EF4-FFF2-40B4-BE49-F238E27FC236}">
                  <a16:creationId xmlns:a16="http://schemas.microsoft.com/office/drawing/2014/main" id="{8F09C913-7FB4-4751-908B-B154BE606F3E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87B339-FEF5-4DFF-9349-31A9943BF3FC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1B724D-11DB-4E00-B7FC-6F38D20ED16E}"/>
              </a:ext>
            </a:extLst>
          </p:cNvPr>
          <p:cNvGrpSpPr/>
          <p:nvPr/>
        </p:nvGrpSpPr>
        <p:grpSpPr>
          <a:xfrm flipV="1">
            <a:off x="6738937" y="3155144"/>
            <a:ext cx="638748" cy="798159"/>
            <a:chOff x="3401830" y="806998"/>
            <a:chExt cx="1017400" cy="985495"/>
          </a:xfrm>
        </p:grpSpPr>
        <p:sp>
          <p:nvSpPr>
            <p:cNvPr id="31" name="Folded Corner 3">
              <a:extLst>
                <a:ext uri="{FF2B5EF4-FFF2-40B4-BE49-F238E27FC236}">
                  <a16:creationId xmlns:a16="http://schemas.microsoft.com/office/drawing/2014/main" id="{7E40BE2A-048D-4D01-8070-9405D2D08A83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5D6BB-92D7-4B39-AE33-F24383094DD3}"/>
                </a:ext>
              </a:extLst>
            </p:cNvPr>
            <p:cNvSpPr txBox="1"/>
            <p:nvPr/>
          </p:nvSpPr>
          <p:spPr>
            <a:xfrm rot="10800000">
              <a:off x="3401830" y="1041930"/>
              <a:ext cx="1017400" cy="36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*.c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0DB0F-B21B-40D1-8A15-D035740E9D67}"/>
              </a:ext>
            </a:extLst>
          </p:cNvPr>
          <p:cNvCxnSpPr>
            <a:cxnSpLocks/>
          </p:cNvCxnSpPr>
          <p:nvPr/>
        </p:nvCxnSpPr>
        <p:spPr>
          <a:xfrm>
            <a:off x="6193536" y="3570734"/>
            <a:ext cx="463296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A424AE-689C-4BB1-B4FC-DE3C888B2CFB}"/>
              </a:ext>
            </a:extLst>
          </p:cNvPr>
          <p:cNvCxnSpPr>
            <a:cxnSpLocks/>
          </p:cNvCxnSpPr>
          <p:nvPr/>
        </p:nvCxnSpPr>
        <p:spPr>
          <a:xfrm>
            <a:off x="4482391" y="3027485"/>
            <a:ext cx="419616" cy="3284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61E190-F9EE-4B49-AC3C-9D23FCCF6E1D}"/>
              </a:ext>
            </a:extLst>
          </p:cNvPr>
          <p:cNvCxnSpPr>
            <a:cxnSpLocks/>
          </p:cNvCxnSpPr>
          <p:nvPr/>
        </p:nvCxnSpPr>
        <p:spPr>
          <a:xfrm flipV="1">
            <a:off x="4482391" y="3747607"/>
            <a:ext cx="419616" cy="3284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6286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2</cp:revision>
  <dcterms:created xsi:type="dcterms:W3CDTF">2020-03-27T17:41:01Z</dcterms:created>
  <dcterms:modified xsi:type="dcterms:W3CDTF">2020-03-27T17:50:08Z</dcterms:modified>
</cp:coreProperties>
</file>