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01D0-571E-4187-BCA8-1BB8997AE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91CFA-63BD-4829-9528-9296AF0C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62B1-606A-46B6-B7BB-DF431A8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C543-0059-4BF9-A0C0-6C43C9EF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5201-30BA-40A6-ABBF-327ED21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602F-2F6C-4D56-B28B-4F0C4E18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F418-54B4-4A68-84D3-F34452DF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F722-EC70-4666-A88A-89860795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9934-1208-4257-96DC-C9B7678B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93F1-DB37-4C25-92FB-2CBD54EC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8D753-47EF-420F-ADA2-6B429581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9BC0-D1FE-440F-863E-AED78ECF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2DAA-DFE6-42AA-943E-70A2B13A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BF86-5E60-4BC8-96FD-383075D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54EC-FDDC-4557-9EC3-D24B83C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2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15A5-18F6-4EED-B34D-894672AC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DD86-4C58-4C3C-AF96-B9B17463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AFE4-3EBC-47C8-ACE6-40D13D59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7E3-03A9-4261-B877-5B64A9C9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E5D0-D3A7-492A-B378-863ACE9D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BF5C-88FD-4100-8537-F2107F2C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62D1-300C-444C-92C3-4C6E3857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4B98-53D5-4764-86DC-83434412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5D51-3C37-40C3-A63B-079F55A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64CC-6A09-4698-A88D-1EB5727E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4362-D305-4FE2-9CE7-34ADCE8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7AF-7134-4717-AB87-110651B4F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237F-0934-4C4D-BA3C-56BD560D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127B-6C70-4AC7-88EB-715891A0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2958-3B39-42CA-9882-25A856AE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38453-5BDB-4397-9AEF-19E3217E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8CE1-60F1-46C4-ADC0-B8E3EAF8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F180-05B2-4A9F-A2E0-50511BDC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1C6AC-42FD-4A57-B9E5-830F7E80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683D4-DB02-42F7-892C-82DBC475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F6F05-B0D5-4634-8BD7-C035924C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B27D5-1030-42B1-A324-E254BF4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2D0DC-BEDB-4624-94A1-3155565E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96C5E-0E80-404C-AB9E-8ADB4BE3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8D1-D0D1-463F-85C9-1E6CC3BE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0A26A-993D-4AB3-BA41-2ADF9A26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D593-AB5A-4358-85C9-ECFB3B64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83774-B70E-4141-ACAD-B33137B2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4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4C2FA-D1E1-49F1-92BE-1F587456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101C6-E8F9-40ED-964E-28C23149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0A47A-49FC-4B40-B425-040D2446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781-9341-4105-B5B4-A6BF9400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AC57-11D4-4A41-BBBC-630C6D8A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A010-631C-47D2-9EA5-4CE84B50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B88B6-6EE9-48F7-BF8B-1929DC11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8A9A-2D72-49DE-B1BB-59274C5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15DD-F09B-47CF-8B44-620C0E4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D46D-395D-4A70-8FCE-56FC385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4FB20-C75C-49A1-B59A-9E30E643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3E42-51D6-46EE-B4BD-ADDA5F5D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4B11-1424-4494-BA1E-6DBC17B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CFF4E-2A94-49F9-8C2F-7A436159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691B-869B-44F7-BDC1-94D5775B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5626A-1284-4EAC-B2CE-CC10CB2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ABAF-855B-43ED-BFE1-A04E18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5F50-F14C-4358-B6C4-FA59F4F33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CE80-3B0F-4FF4-8DDD-D91053D20B5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B0B6-9D8E-4ED5-BDF3-670214FE1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2747-61DF-4234-B124-47298011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C8A4-963A-467C-A3AA-626CE1FAC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7">
            <a:extLst>
              <a:ext uri="{FF2B5EF4-FFF2-40B4-BE49-F238E27FC236}">
                <a16:creationId xmlns:a16="http://schemas.microsoft.com/office/drawing/2014/main" id="{C3D56BE2-D398-44DE-93B6-DEF3FF203EF4}"/>
              </a:ext>
            </a:extLst>
          </p:cNvPr>
          <p:cNvSpPr/>
          <p:nvPr/>
        </p:nvSpPr>
        <p:spPr>
          <a:xfrm>
            <a:off x="3321050" y="1593000"/>
            <a:ext cx="1152000" cy="3960000"/>
          </a:xfrm>
          <a:prstGeom prst="roundRect">
            <a:avLst>
              <a:gd name="adj" fmla="val 69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51B8A76F-BE67-4A23-B4EB-AC759DAB2733}"/>
              </a:ext>
            </a:extLst>
          </p:cNvPr>
          <p:cNvSpPr/>
          <p:nvPr/>
        </p:nvSpPr>
        <p:spPr>
          <a:xfrm>
            <a:off x="4573968" y="1593000"/>
            <a:ext cx="1152000" cy="3960000"/>
          </a:xfrm>
          <a:prstGeom prst="roundRect">
            <a:avLst>
              <a:gd name="adj" fmla="val 69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167">
            <a:extLst>
              <a:ext uri="{FF2B5EF4-FFF2-40B4-BE49-F238E27FC236}">
                <a16:creationId xmlns:a16="http://schemas.microsoft.com/office/drawing/2014/main" id="{A40CF69C-1297-4F80-9090-FD79B8B31953}"/>
              </a:ext>
            </a:extLst>
          </p:cNvPr>
          <p:cNvSpPr/>
          <p:nvPr/>
        </p:nvSpPr>
        <p:spPr>
          <a:xfrm>
            <a:off x="5826886" y="1593000"/>
            <a:ext cx="1152000" cy="3960000"/>
          </a:xfrm>
          <a:prstGeom prst="roundRect">
            <a:avLst>
              <a:gd name="adj" fmla="val 69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0A5B5B85-EBF2-47D8-A37E-EA92C1ED3EC0}"/>
              </a:ext>
            </a:extLst>
          </p:cNvPr>
          <p:cNvSpPr/>
          <p:nvPr/>
        </p:nvSpPr>
        <p:spPr>
          <a:xfrm>
            <a:off x="7079804" y="1593000"/>
            <a:ext cx="1152000" cy="3960000"/>
          </a:xfrm>
          <a:prstGeom prst="roundRect">
            <a:avLst>
              <a:gd name="adj" fmla="val 69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65">
            <a:extLst>
              <a:ext uri="{FF2B5EF4-FFF2-40B4-BE49-F238E27FC236}">
                <a16:creationId xmlns:a16="http://schemas.microsoft.com/office/drawing/2014/main" id="{FAAF1C87-D9F5-4451-8945-2722C04BE769}"/>
              </a:ext>
            </a:extLst>
          </p:cNvPr>
          <p:cNvSpPr/>
          <p:nvPr/>
        </p:nvSpPr>
        <p:spPr>
          <a:xfrm rot="5400000">
            <a:off x="2417576" y="3886107"/>
            <a:ext cx="2958948" cy="246414"/>
          </a:xfrm>
          <a:prstGeom prst="roundRect">
            <a:avLst>
              <a:gd name="adj" fmla="val 29004"/>
            </a:avLst>
          </a:prstGeom>
          <a:solidFill>
            <a:srgbClr val="6CC24A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Green Thread 2</a:t>
            </a:r>
          </a:p>
        </p:txBody>
      </p:sp>
      <p:sp>
        <p:nvSpPr>
          <p:cNvPr id="12" name="Rounded Rectangle 165">
            <a:extLst>
              <a:ext uri="{FF2B5EF4-FFF2-40B4-BE49-F238E27FC236}">
                <a16:creationId xmlns:a16="http://schemas.microsoft.com/office/drawing/2014/main" id="{C733F54E-B563-4EF0-8544-6704534ECAEA}"/>
              </a:ext>
            </a:extLst>
          </p:cNvPr>
          <p:cNvSpPr/>
          <p:nvPr/>
        </p:nvSpPr>
        <p:spPr>
          <a:xfrm rot="5400000">
            <a:off x="2767180" y="3886107"/>
            <a:ext cx="2958948" cy="246414"/>
          </a:xfrm>
          <a:prstGeom prst="roundRect">
            <a:avLst>
              <a:gd name="adj" fmla="val 29004"/>
            </a:avLst>
          </a:prstGeom>
          <a:solidFill>
            <a:srgbClr val="6CC24A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Green Thread 3</a:t>
            </a:r>
          </a:p>
        </p:txBody>
      </p:sp>
      <p:sp>
        <p:nvSpPr>
          <p:cNvPr id="13" name="Rounded Rectangle 165">
            <a:extLst>
              <a:ext uri="{FF2B5EF4-FFF2-40B4-BE49-F238E27FC236}">
                <a16:creationId xmlns:a16="http://schemas.microsoft.com/office/drawing/2014/main" id="{6C44AEBB-391E-461C-BAA6-82F2346E78CF}"/>
              </a:ext>
            </a:extLst>
          </p:cNvPr>
          <p:cNvSpPr/>
          <p:nvPr/>
        </p:nvSpPr>
        <p:spPr>
          <a:xfrm rot="5400000">
            <a:off x="2065701" y="3886107"/>
            <a:ext cx="2958948" cy="246414"/>
          </a:xfrm>
          <a:prstGeom prst="roundRect">
            <a:avLst>
              <a:gd name="adj" fmla="val 29004"/>
            </a:avLst>
          </a:prstGeom>
          <a:solidFill>
            <a:srgbClr val="6CC24A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Green Thread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6235C-4D84-4DD3-BE0F-F805878EF189}"/>
              </a:ext>
            </a:extLst>
          </p:cNvPr>
          <p:cNvSpPr txBox="1"/>
          <p:nvPr/>
        </p:nvSpPr>
        <p:spPr>
          <a:xfrm>
            <a:off x="2932163" y="5553000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3C208-E75E-47C2-8951-CBF3D80E8EC0}"/>
              </a:ext>
            </a:extLst>
          </p:cNvPr>
          <p:cNvSpPr txBox="1"/>
          <p:nvPr/>
        </p:nvSpPr>
        <p:spPr>
          <a:xfrm>
            <a:off x="4185081" y="5552999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9A948-3F9C-4893-AF3A-3321449F8158}"/>
              </a:ext>
            </a:extLst>
          </p:cNvPr>
          <p:cNvSpPr txBox="1"/>
          <p:nvPr/>
        </p:nvSpPr>
        <p:spPr>
          <a:xfrm>
            <a:off x="5437999" y="5553000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679C5-36D1-4757-8EDF-EBDB82829E97}"/>
              </a:ext>
            </a:extLst>
          </p:cNvPr>
          <p:cNvSpPr txBox="1"/>
          <p:nvPr/>
        </p:nvSpPr>
        <p:spPr>
          <a:xfrm>
            <a:off x="6690917" y="5553000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 4</a:t>
            </a:r>
          </a:p>
        </p:txBody>
      </p:sp>
    </p:spTree>
    <p:extLst>
      <p:ext uri="{BB962C8B-B14F-4D97-AF65-F5344CB8AC3E}">
        <p14:creationId xmlns:p14="http://schemas.microsoft.com/office/powerpoint/2010/main" val="25232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5</cp:revision>
  <dcterms:created xsi:type="dcterms:W3CDTF">2020-03-19T12:08:46Z</dcterms:created>
  <dcterms:modified xsi:type="dcterms:W3CDTF">2020-03-19T12:27:24Z</dcterms:modified>
</cp:coreProperties>
</file>