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1B5"/>
    <a:srgbClr val="6CC24A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339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8C8A-F090-48F7-9293-C2764D1A5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E6AE8-93C7-4B46-BCFB-47E69804F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E8BB-25D3-457B-A3A8-B85E9EFE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340-9779-46DD-BA20-F578178B5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72C6-D411-4E8E-A1A1-EC2217E9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FAC2-093D-4281-B0EB-8D940E6F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CEDF-D574-4268-819E-BD0281E15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3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A945-0A7C-4960-8713-19A7BE6A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7E079-95E1-4601-95A1-203626B41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EC2B-657D-4500-A51E-3AECCF1E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340-9779-46DD-BA20-F578178B5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B768-DCA4-44F9-B48B-43509E17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74A1B-6AD4-4A97-A4B4-4207B123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CEDF-D574-4268-819E-BD0281E15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75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704B8-A72F-4968-8A73-554CD9DF1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8ECC6-B369-4599-BF64-BF7DC4BF6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1D506-D2A4-4F14-BE7D-5129A566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340-9779-46DD-BA20-F578178B5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CCFF-96F4-4C49-854A-B96193EB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E22E9-9533-452B-8E67-88CFB73D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CEDF-D574-4268-819E-BD0281E15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7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97B5-695F-4E48-8C7C-0CE2E3F0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687A-08A3-46F2-B4B5-984A0EDD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1E5A-3AC8-41BE-982C-C6A6BBD1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340-9779-46DD-BA20-F578178B5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FC8EF-B099-404A-AFFF-0373A542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23FC-FD94-4C1E-B99B-C3FB62AF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CEDF-D574-4268-819E-BD0281E15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3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33E2-87FB-4541-87B8-245CFB3C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09A5D-2D1B-45B2-8B01-6830CA15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2C2C-DC25-4631-9D24-4F238614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340-9779-46DD-BA20-F578178B5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B549-0236-44D4-9019-3479411E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51B6E-AE62-4181-AFEF-5FBE75C8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CEDF-D574-4268-819E-BD0281E15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0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B663-EA55-43B5-9651-B42CBD34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5BEC-0810-4928-8615-5EF295B8A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C411E-47AF-4CD1-9E26-2627B738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A8A64-8116-478F-A409-8E417297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340-9779-46DD-BA20-F578178B5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DE057-20EC-4655-81FA-9C8C9FC0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8DF3B-828B-4294-B9CF-53A0DC08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CEDF-D574-4268-819E-BD0281E15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60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EE7A-0AD2-414C-9FEF-8E5BFB2C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FC2BB-3A5D-4358-AFED-C02CBBDE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F97B-4CAC-4A45-B540-1C817AD8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47BFD-AE0F-4AA1-9A36-7612006A5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1EAD1-6D9C-481F-9830-18AC5309A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34418-10C4-48B7-ADBA-A738961D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340-9779-46DD-BA20-F578178B5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557B3-1765-443F-9F4D-24A3DFED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287F2-6835-43E9-942F-B968435B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CEDF-D574-4268-819E-BD0281E15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C376-3577-4633-A8E6-A2DF161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C8B7D-3CB5-438D-9A43-615A8660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340-9779-46DD-BA20-F578178B5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D4F3B-47AF-42DA-89CE-565061E0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35991-71EA-4134-9955-B3232A00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CEDF-D574-4268-819E-BD0281E15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62AC0-26F1-4CD8-BA1A-A1082BCD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340-9779-46DD-BA20-F578178B5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09531-8CB5-4C3D-919F-01D63C46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E4C9F-8F38-41CA-9B12-30D20D53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CEDF-D574-4268-819E-BD0281E15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26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8142-2C92-4555-AB89-DB619B2A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1942-C2F6-4EFA-BBDF-8E8E100F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D0D35-1440-49C5-B54D-D8AC45BB0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69647-3B4C-42AF-826C-FD1BE8DC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340-9779-46DD-BA20-F578178B5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5B8BC-3495-4137-9418-D26A5EEA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DB32D-EA94-4885-A808-448CEAEA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CEDF-D574-4268-819E-BD0281E15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65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50C6-247F-409A-90FD-A5D74843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B28AF-0A5A-41F9-A005-7FCF690A3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1A7D1-048F-4157-97D1-8A29BE5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BF026-8314-401F-A5B8-094D6FD1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340-9779-46DD-BA20-F578178B5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989A5-B728-4811-8675-BD1449B2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0AA32-E0FC-4625-B37A-A6BB6152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8CEDF-D574-4268-819E-BD0281E15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0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8F9F-8245-448A-936D-673154D2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8BAC-1045-4C81-947A-269D3CF17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0C0B2-D288-403C-A110-48A74547E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D340-9779-46DD-BA20-F578178B5FA0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94E2-C4AF-4BDA-9623-8835AE85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DF19-B4F2-402B-A24E-BF2801C4F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CEDF-D574-4268-819E-BD0281E153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06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E3FD108C-EB3B-48C8-A4C4-8C3525676EC2}"/>
              </a:ext>
            </a:extLst>
          </p:cNvPr>
          <p:cNvSpPr/>
          <p:nvPr/>
        </p:nvSpPr>
        <p:spPr>
          <a:xfrm>
            <a:off x="3168226" y="701040"/>
            <a:ext cx="2368488" cy="3576321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37183DF8-FD99-43EB-A355-9891B1880931}"/>
              </a:ext>
            </a:extLst>
          </p:cNvPr>
          <p:cNvSpPr/>
          <p:nvPr/>
        </p:nvSpPr>
        <p:spPr>
          <a:xfrm>
            <a:off x="8554395" y="706642"/>
            <a:ext cx="663427" cy="357632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ight Arrow 9">
            <a:extLst>
              <a:ext uri="{FF2B5EF4-FFF2-40B4-BE49-F238E27FC236}">
                <a16:creationId xmlns:a16="http://schemas.microsoft.com/office/drawing/2014/main" id="{6FDD8326-ED82-433B-B414-4DD57CE5B65A}"/>
              </a:ext>
            </a:extLst>
          </p:cNvPr>
          <p:cNvSpPr/>
          <p:nvPr/>
        </p:nvSpPr>
        <p:spPr>
          <a:xfrm rot="5400000">
            <a:off x="2883923" y="1312473"/>
            <a:ext cx="1242059" cy="339234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Green thread 1</a:t>
            </a:r>
          </a:p>
        </p:txBody>
      </p:sp>
      <p:sp>
        <p:nvSpPr>
          <p:cNvPr id="12" name="Right Arrow 9">
            <a:extLst>
              <a:ext uri="{FF2B5EF4-FFF2-40B4-BE49-F238E27FC236}">
                <a16:creationId xmlns:a16="http://schemas.microsoft.com/office/drawing/2014/main" id="{44C4B6EF-14FC-4954-98B3-8AAA52AD385E}"/>
              </a:ext>
            </a:extLst>
          </p:cNvPr>
          <p:cNvSpPr/>
          <p:nvPr/>
        </p:nvSpPr>
        <p:spPr>
          <a:xfrm rot="5400000">
            <a:off x="2927103" y="3395278"/>
            <a:ext cx="1155700" cy="339234"/>
          </a:xfrm>
          <a:prstGeom prst="rightArrow">
            <a:avLst>
              <a:gd name="adj1" fmla="val 100000"/>
              <a:gd name="adj2" fmla="val 41014"/>
            </a:avLst>
          </a:prstGeom>
          <a:solidFill>
            <a:srgbClr val="6CC24A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1</a:t>
            </a:r>
          </a:p>
        </p:txBody>
      </p:sp>
      <p:sp>
        <p:nvSpPr>
          <p:cNvPr id="13" name="Right Arrow 9">
            <a:extLst>
              <a:ext uri="{FF2B5EF4-FFF2-40B4-BE49-F238E27FC236}">
                <a16:creationId xmlns:a16="http://schemas.microsoft.com/office/drawing/2014/main" id="{E98C1898-1D03-43A9-AABC-BE85E86C4592}"/>
              </a:ext>
            </a:extLst>
          </p:cNvPr>
          <p:cNvSpPr/>
          <p:nvPr/>
        </p:nvSpPr>
        <p:spPr>
          <a:xfrm rot="5400000">
            <a:off x="3384937" y="1312473"/>
            <a:ext cx="1242059" cy="339234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377">
              <a:defRPr/>
            </a:pPr>
            <a:r>
              <a:rPr lang="en-US" sz="1100" kern="0" dirty="0">
                <a:solidFill>
                  <a:srgbClr val="FFFFFF"/>
                </a:solidFill>
                <a:latin typeface="Source Sans Pro"/>
              </a:rPr>
              <a:t>Green thread 2</a:t>
            </a:r>
          </a:p>
        </p:txBody>
      </p:sp>
      <p:sp>
        <p:nvSpPr>
          <p:cNvPr id="14" name="Right Arrow 9">
            <a:extLst>
              <a:ext uri="{FF2B5EF4-FFF2-40B4-BE49-F238E27FC236}">
                <a16:creationId xmlns:a16="http://schemas.microsoft.com/office/drawing/2014/main" id="{A37E4E8E-61FF-4F34-A64F-EAC9F4F07C61}"/>
              </a:ext>
            </a:extLst>
          </p:cNvPr>
          <p:cNvSpPr/>
          <p:nvPr/>
        </p:nvSpPr>
        <p:spPr>
          <a:xfrm rot="5400000">
            <a:off x="3428116" y="3395281"/>
            <a:ext cx="1155700" cy="339234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2</a:t>
            </a:r>
          </a:p>
        </p:txBody>
      </p:sp>
      <p:sp>
        <p:nvSpPr>
          <p:cNvPr id="15" name="Right Arrow 9">
            <a:extLst>
              <a:ext uri="{FF2B5EF4-FFF2-40B4-BE49-F238E27FC236}">
                <a16:creationId xmlns:a16="http://schemas.microsoft.com/office/drawing/2014/main" id="{5A9DC7F4-6509-44CD-825E-8B9FB5680BDB}"/>
              </a:ext>
            </a:extLst>
          </p:cNvPr>
          <p:cNvSpPr/>
          <p:nvPr/>
        </p:nvSpPr>
        <p:spPr>
          <a:xfrm rot="5400000">
            <a:off x="3885950" y="1312473"/>
            <a:ext cx="1242060" cy="339234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377">
              <a:defRPr/>
            </a:pPr>
            <a:r>
              <a:rPr lang="en-US" sz="1100" kern="0" dirty="0">
                <a:solidFill>
                  <a:srgbClr val="FFFFFF"/>
                </a:solidFill>
                <a:latin typeface="Source Sans Pro"/>
              </a:rPr>
              <a:t>Green thread 1</a:t>
            </a:r>
          </a:p>
        </p:txBody>
      </p:sp>
      <p:sp>
        <p:nvSpPr>
          <p:cNvPr id="16" name="Right Arrow 9">
            <a:extLst>
              <a:ext uri="{FF2B5EF4-FFF2-40B4-BE49-F238E27FC236}">
                <a16:creationId xmlns:a16="http://schemas.microsoft.com/office/drawing/2014/main" id="{3BAF0E9D-A9EC-4672-B890-C43FBBAF690A}"/>
              </a:ext>
            </a:extLst>
          </p:cNvPr>
          <p:cNvSpPr/>
          <p:nvPr/>
        </p:nvSpPr>
        <p:spPr>
          <a:xfrm rot="5400000">
            <a:off x="4170425" y="3636576"/>
            <a:ext cx="673106" cy="339234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3</a:t>
            </a:r>
          </a:p>
        </p:txBody>
      </p:sp>
      <p:sp>
        <p:nvSpPr>
          <p:cNvPr id="17" name="Right Arrow 9">
            <a:extLst>
              <a:ext uri="{FF2B5EF4-FFF2-40B4-BE49-F238E27FC236}">
                <a16:creationId xmlns:a16="http://schemas.microsoft.com/office/drawing/2014/main" id="{83191659-2726-4991-A4D8-C2D0598DE441}"/>
              </a:ext>
            </a:extLst>
          </p:cNvPr>
          <p:cNvSpPr/>
          <p:nvPr/>
        </p:nvSpPr>
        <p:spPr>
          <a:xfrm rot="5400000">
            <a:off x="4763357" y="2375466"/>
            <a:ext cx="883923" cy="339234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EE502E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Right Arrow 9">
            <a:extLst>
              <a:ext uri="{FF2B5EF4-FFF2-40B4-BE49-F238E27FC236}">
                <a16:creationId xmlns:a16="http://schemas.microsoft.com/office/drawing/2014/main" id="{BD57161F-B942-4E5E-BD86-29C81AF7749F}"/>
              </a:ext>
            </a:extLst>
          </p:cNvPr>
          <p:cNvSpPr/>
          <p:nvPr/>
        </p:nvSpPr>
        <p:spPr>
          <a:xfrm rot="5400000">
            <a:off x="7245582" y="2337890"/>
            <a:ext cx="3281687" cy="339234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EE502E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257823-A261-46ED-A379-575506694C7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506980" y="2103120"/>
            <a:ext cx="528721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358323-A9DD-42FC-AE6E-0A9A823BF3A6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4676595" y="2987045"/>
            <a:ext cx="528724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CA03ED-35CB-4173-A57F-A9C8E4F95FC1}"/>
              </a:ext>
            </a:extLst>
          </p:cNvPr>
          <p:cNvCxnSpPr>
            <a:cxnSpLocks/>
          </p:cNvCxnSpPr>
          <p:nvPr/>
        </p:nvCxnSpPr>
        <p:spPr>
          <a:xfrm flipH="1">
            <a:off x="4676595" y="3469640"/>
            <a:ext cx="4040213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9FD751-BE0D-4C0C-B8AF-298E35F488E2}"/>
              </a:ext>
            </a:extLst>
          </p:cNvPr>
          <p:cNvSpPr txBox="1"/>
          <p:nvPr/>
        </p:nvSpPr>
        <p:spPr>
          <a:xfrm>
            <a:off x="3372474" y="4282963"/>
            <a:ext cx="192977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The Java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RTOS task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D2147-1CBA-4688-A396-25D8BC9F6AE8}"/>
              </a:ext>
            </a:extLst>
          </p:cNvPr>
          <p:cNvSpPr txBox="1"/>
          <p:nvPr/>
        </p:nvSpPr>
        <p:spPr>
          <a:xfrm>
            <a:off x="8451889" y="4282963"/>
            <a:ext cx="86843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Another C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RTOS task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74C8DB-381C-48EC-BBCC-1FC656C0138B}"/>
              </a:ext>
            </a:extLst>
          </p:cNvPr>
          <p:cNvSpPr txBox="1"/>
          <p:nvPr/>
        </p:nvSpPr>
        <p:spPr>
          <a:xfrm>
            <a:off x="5535782" y="2146687"/>
            <a:ext cx="2622399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SNI_getCurrentJavaThreadID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() :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3DC345-DB86-4904-BD26-45FA707D47EB}"/>
              </a:ext>
            </a:extLst>
          </p:cNvPr>
          <p:cNvSpPr txBox="1"/>
          <p:nvPr/>
        </p:nvSpPr>
        <p:spPr>
          <a:xfrm>
            <a:off x="5501343" y="2656318"/>
            <a:ext cx="2622399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SNI_suspendCurrentJavaThread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(…)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04D2BA-D943-4FC9-A93B-C2291B21C1D2}"/>
              </a:ext>
            </a:extLst>
          </p:cNvPr>
          <p:cNvSpPr txBox="1"/>
          <p:nvPr/>
        </p:nvSpPr>
        <p:spPr>
          <a:xfrm>
            <a:off x="6589746" y="3046772"/>
            <a:ext cx="1929775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SNI_resumeJavaThread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(3)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C2AF5A-E5DB-4A72-BC7E-C295E65E9B85}"/>
              </a:ext>
            </a:extLst>
          </p:cNvPr>
          <p:cNvCxnSpPr>
            <a:cxnSpLocks/>
          </p:cNvCxnSpPr>
          <p:nvPr/>
        </p:nvCxnSpPr>
        <p:spPr>
          <a:xfrm>
            <a:off x="8451889" y="3171751"/>
            <a:ext cx="445533" cy="0"/>
          </a:xfrm>
          <a:prstGeom prst="line">
            <a:avLst/>
          </a:prstGeom>
          <a:noFill/>
          <a:ln w="28575" cap="flat" cmpd="sng" algn="ctr">
            <a:solidFill>
              <a:srgbClr val="A9B1B5"/>
            </a:solidFill>
            <a:prstDash val="solid"/>
            <a:headEnd type="none"/>
            <a:tailEnd type="oval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31BCB6-7D00-44BD-BE6C-E2F5CF4646E0}"/>
              </a:ext>
            </a:extLst>
          </p:cNvPr>
          <p:cNvCxnSpPr>
            <a:cxnSpLocks/>
          </p:cNvCxnSpPr>
          <p:nvPr/>
        </p:nvCxnSpPr>
        <p:spPr>
          <a:xfrm flipH="1">
            <a:off x="5205319" y="2783276"/>
            <a:ext cx="428401" cy="0"/>
          </a:xfrm>
          <a:prstGeom prst="line">
            <a:avLst/>
          </a:prstGeom>
          <a:noFill/>
          <a:ln w="28575" cap="flat" cmpd="sng" algn="ctr">
            <a:solidFill>
              <a:srgbClr val="A9B1B5"/>
            </a:solidFill>
            <a:prstDash val="solid"/>
            <a:headEnd type="none"/>
            <a:tailEnd type="oval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31A81F-B0F3-4210-9253-BA1653A31CAC}"/>
              </a:ext>
            </a:extLst>
          </p:cNvPr>
          <p:cNvCxnSpPr>
            <a:cxnSpLocks/>
          </p:cNvCxnSpPr>
          <p:nvPr/>
        </p:nvCxnSpPr>
        <p:spPr>
          <a:xfrm flipH="1">
            <a:off x="5209558" y="2283241"/>
            <a:ext cx="428401" cy="0"/>
          </a:xfrm>
          <a:prstGeom prst="line">
            <a:avLst/>
          </a:prstGeom>
          <a:noFill/>
          <a:ln w="28575" cap="flat" cmpd="sng" algn="ctr">
            <a:solidFill>
              <a:srgbClr val="A9B1B5"/>
            </a:solidFill>
            <a:prstDash val="solid"/>
            <a:headEnd type="none"/>
            <a:tailEnd type="oval"/>
          </a:ln>
          <a:effectLst/>
        </p:spPr>
      </p:cxnSp>
      <p:sp>
        <p:nvSpPr>
          <p:cNvPr id="44" name="Right Arrow 9">
            <a:extLst>
              <a:ext uri="{FF2B5EF4-FFF2-40B4-BE49-F238E27FC236}">
                <a16:creationId xmlns:a16="http://schemas.microsoft.com/office/drawing/2014/main" id="{1D73012E-FBCA-4FB0-AABF-E7AE574F9462}"/>
              </a:ext>
            </a:extLst>
          </p:cNvPr>
          <p:cNvSpPr/>
          <p:nvPr/>
        </p:nvSpPr>
        <p:spPr>
          <a:xfrm rot="5400000">
            <a:off x="7791506" y="2415426"/>
            <a:ext cx="3383283" cy="18416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717D83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25227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Source Sans Pro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9</cp:revision>
  <dcterms:created xsi:type="dcterms:W3CDTF">2020-03-27T15:34:51Z</dcterms:created>
  <dcterms:modified xsi:type="dcterms:W3CDTF">2020-03-27T16:52:08Z</dcterms:modified>
</cp:coreProperties>
</file>