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2"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autoAdjust="0"/>
    <p:restoredTop sz="95261" autoAdjust="0"/>
  </p:normalViewPr>
  <p:slideViewPr>
    <p:cSldViewPr snapToGrid="0">
      <p:cViewPr varScale="1">
        <p:scale>
          <a:sx n="86" d="100"/>
          <a:sy n="86" d="100"/>
        </p:scale>
        <p:origin x="178" y="67"/>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4/29/2024</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4/29/2024</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DCBE138-CF94-42A4-9037-3A0A7D3EC6CF}"/>
              </a:ext>
            </a:extLst>
          </p:cNvPr>
          <p:cNvSpPr/>
          <p:nvPr/>
        </p:nvSpPr>
        <p:spPr>
          <a:xfrm>
            <a:off x="5933983" y="452761"/>
            <a:ext cx="2139518" cy="479394"/>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Sans Pro Light" panose="020B0403030403020204" pitchFamily="34" charset="77"/>
                <a:ea typeface="Source Sans Pro" panose="020B0503030403020204" pitchFamily="34" charset="0"/>
              </a:rPr>
              <a:t>Security Manager</a:t>
            </a:r>
          </a:p>
        </p:txBody>
      </p:sp>
      <p:sp>
        <p:nvSpPr>
          <p:cNvPr id="3" name="Rectangle: Rounded Corners 2">
            <a:extLst>
              <a:ext uri="{FF2B5EF4-FFF2-40B4-BE49-F238E27FC236}">
                <a16:creationId xmlns:a16="http://schemas.microsoft.com/office/drawing/2014/main" id="{1B725E04-1DD4-4B1B-8E2A-760EE1C0A0EE}"/>
              </a:ext>
            </a:extLst>
          </p:cNvPr>
          <p:cNvSpPr/>
          <p:nvPr/>
        </p:nvSpPr>
        <p:spPr>
          <a:xfrm>
            <a:off x="8608380" y="452761"/>
            <a:ext cx="2139518" cy="479394"/>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Sans Pro Light" panose="020B0403030403020204" pitchFamily="34" charset="77"/>
                <a:ea typeface="Source Sans Pro" panose="020B0503030403020204" pitchFamily="34" charset="0"/>
              </a:rPr>
              <a:t>Application</a:t>
            </a:r>
          </a:p>
        </p:txBody>
      </p:sp>
      <p:sp>
        <p:nvSpPr>
          <p:cNvPr id="4" name="Rectangle: Rounded Corners 3">
            <a:extLst>
              <a:ext uri="{FF2B5EF4-FFF2-40B4-BE49-F238E27FC236}">
                <a16:creationId xmlns:a16="http://schemas.microsoft.com/office/drawing/2014/main" id="{F1A12782-34C7-499A-97AC-7A6ED0725D65}"/>
              </a:ext>
            </a:extLst>
          </p:cNvPr>
          <p:cNvSpPr/>
          <p:nvPr/>
        </p:nvSpPr>
        <p:spPr>
          <a:xfrm>
            <a:off x="3259587" y="452761"/>
            <a:ext cx="2139518" cy="479394"/>
          </a:xfrm>
          <a:prstGeom prst="roundRect">
            <a:avLst/>
          </a:prstGeom>
          <a:solidFill>
            <a:schemeClr val="bg1"/>
          </a:solid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Sans Pro Light" panose="020B0403030403020204" pitchFamily="34" charset="77"/>
                <a:ea typeface="Source Sans Pro" panose="020B0503030403020204" pitchFamily="34" charset="0"/>
              </a:rPr>
              <a:t>Kernel</a:t>
            </a:r>
          </a:p>
        </p:txBody>
      </p:sp>
      <p:cxnSp>
        <p:nvCxnSpPr>
          <p:cNvPr id="6" name="Straight Connector 5">
            <a:extLst>
              <a:ext uri="{FF2B5EF4-FFF2-40B4-BE49-F238E27FC236}">
                <a16:creationId xmlns:a16="http://schemas.microsoft.com/office/drawing/2014/main" id="{61E169A9-7FA9-4A1E-BCAB-772B86BAC4BE}"/>
              </a:ext>
            </a:extLst>
          </p:cNvPr>
          <p:cNvCxnSpPr>
            <a:stCxn id="4" idx="2"/>
          </p:cNvCxnSpPr>
          <p:nvPr/>
        </p:nvCxnSpPr>
        <p:spPr>
          <a:xfrm>
            <a:off x="4329346" y="932155"/>
            <a:ext cx="0" cy="592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EEF9D87F-63DD-4719-B6EC-F9D383510938}"/>
              </a:ext>
            </a:extLst>
          </p:cNvPr>
          <p:cNvCxnSpPr>
            <a:cxnSpLocks/>
            <a:stCxn id="2" idx="2"/>
          </p:cNvCxnSpPr>
          <p:nvPr/>
        </p:nvCxnSpPr>
        <p:spPr>
          <a:xfrm>
            <a:off x="7003742" y="932155"/>
            <a:ext cx="0" cy="592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49421B9-9A12-4ECC-9B6E-FD0261D14D7E}"/>
              </a:ext>
            </a:extLst>
          </p:cNvPr>
          <p:cNvCxnSpPr>
            <a:cxnSpLocks/>
            <a:stCxn id="3" idx="2"/>
          </p:cNvCxnSpPr>
          <p:nvPr/>
        </p:nvCxnSpPr>
        <p:spPr>
          <a:xfrm>
            <a:off x="9678139" y="932155"/>
            <a:ext cx="0" cy="59258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0EE2CF6-57BF-44F9-9F0A-F94BE173C0D3}"/>
              </a:ext>
            </a:extLst>
          </p:cNvPr>
          <p:cNvCxnSpPr>
            <a:cxnSpLocks/>
            <a:stCxn id="19" idx="3"/>
          </p:cNvCxnSpPr>
          <p:nvPr/>
        </p:nvCxnSpPr>
        <p:spPr>
          <a:xfrm>
            <a:off x="2503501" y="1633492"/>
            <a:ext cx="1825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Rounded Corners 18">
            <a:extLst>
              <a:ext uri="{FF2B5EF4-FFF2-40B4-BE49-F238E27FC236}">
                <a16:creationId xmlns:a16="http://schemas.microsoft.com/office/drawing/2014/main" id="{43E85736-7C43-419A-A429-E701ECCEC14D}"/>
              </a:ext>
            </a:extLst>
          </p:cNvPr>
          <p:cNvSpPr/>
          <p:nvPr/>
        </p:nvSpPr>
        <p:spPr>
          <a:xfrm>
            <a:off x="257452" y="1340530"/>
            <a:ext cx="2246049" cy="585924"/>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Sans Pro Light" panose="020B0403030403020204" pitchFamily="34" charset="77"/>
                <a:ea typeface="Source Sans Pro" panose="020B0503030403020204" pitchFamily="34" charset="0"/>
              </a:rPr>
              <a:t>Install application event</a:t>
            </a:r>
          </a:p>
        </p:txBody>
      </p:sp>
      <p:cxnSp>
        <p:nvCxnSpPr>
          <p:cNvPr id="23" name="Straight Arrow Connector 22">
            <a:extLst>
              <a:ext uri="{FF2B5EF4-FFF2-40B4-BE49-F238E27FC236}">
                <a16:creationId xmlns:a16="http://schemas.microsoft.com/office/drawing/2014/main" id="{965E0091-F054-4052-8B07-D95F6B332B5B}"/>
              </a:ext>
            </a:extLst>
          </p:cNvPr>
          <p:cNvCxnSpPr>
            <a:cxnSpLocks/>
          </p:cNvCxnSpPr>
          <p:nvPr/>
        </p:nvCxnSpPr>
        <p:spPr>
          <a:xfrm>
            <a:off x="4329346" y="1926454"/>
            <a:ext cx="2674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356C2FB-D7D2-4C1E-A47D-ECE9716B23FE}"/>
              </a:ext>
            </a:extLst>
          </p:cNvPr>
          <p:cNvSpPr txBox="1"/>
          <p:nvPr/>
        </p:nvSpPr>
        <p:spPr>
          <a:xfrm>
            <a:off x="4864226" y="1598157"/>
            <a:ext cx="1839155"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Notify app installed</a:t>
            </a:r>
          </a:p>
        </p:txBody>
      </p:sp>
      <p:cxnSp>
        <p:nvCxnSpPr>
          <p:cNvPr id="27" name="Straight Arrow Connector 26">
            <a:extLst>
              <a:ext uri="{FF2B5EF4-FFF2-40B4-BE49-F238E27FC236}">
                <a16:creationId xmlns:a16="http://schemas.microsoft.com/office/drawing/2014/main" id="{E31285EF-41BE-47A5-9F19-3D647AE847C4}"/>
              </a:ext>
            </a:extLst>
          </p:cNvPr>
          <p:cNvCxnSpPr/>
          <p:nvPr/>
        </p:nvCxnSpPr>
        <p:spPr>
          <a:xfrm>
            <a:off x="7003742" y="2227427"/>
            <a:ext cx="26743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7B7DC9A1-B61F-4E3C-ADE2-BC61D2D5222C}"/>
              </a:ext>
            </a:extLst>
          </p:cNvPr>
          <p:cNvSpPr txBox="1"/>
          <p:nvPr/>
        </p:nvSpPr>
        <p:spPr>
          <a:xfrm>
            <a:off x="7461775" y="1905614"/>
            <a:ext cx="1839155"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Load permission file</a:t>
            </a:r>
          </a:p>
        </p:txBody>
      </p:sp>
      <p:cxnSp>
        <p:nvCxnSpPr>
          <p:cNvPr id="15" name="Connector: Elbow 14">
            <a:extLst>
              <a:ext uri="{FF2B5EF4-FFF2-40B4-BE49-F238E27FC236}">
                <a16:creationId xmlns:a16="http://schemas.microsoft.com/office/drawing/2014/main" id="{6B25BB52-2ABB-45F7-BF75-8AC149BF904B}"/>
              </a:ext>
            </a:extLst>
          </p:cNvPr>
          <p:cNvCxnSpPr/>
          <p:nvPr/>
        </p:nvCxnSpPr>
        <p:spPr>
          <a:xfrm rot="16200000" flipH="1">
            <a:off x="6926692" y="2500653"/>
            <a:ext cx="398048" cy="243949"/>
          </a:xfrm>
          <a:prstGeom prst="bentConnector3">
            <a:avLst>
              <a:gd name="adj1" fmla="val 5393"/>
            </a:avLst>
          </a:prstGeom>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B520B00-4211-4447-906E-16DC4271CACE}"/>
              </a:ext>
            </a:extLst>
          </p:cNvPr>
          <p:cNvCxnSpPr>
            <a:cxnSpLocks/>
          </p:cNvCxnSpPr>
          <p:nvPr/>
        </p:nvCxnSpPr>
        <p:spPr>
          <a:xfrm flipH="1">
            <a:off x="7003741" y="2821652"/>
            <a:ext cx="243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A5B60E1F-2E7C-4C61-8D60-0789D8B1B0EA}"/>
              </a:ext>
            </a:extLst>
          </p:cNvPr>
          <p:cNvSpPr txBox="1"/>
          <p:nvPr/>
        </p:nvSpPr>
        <p:spPr>
          <a:xfrm>
            <a:off x="7361806" y="2422252"/>
            <a:ext cx="1839155" cy="430887"/>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Store application permissions</a:t>
            </a:r>
          </a:p>
        </p:txBody>
      </p:sp>
      <p:sp>
        <p:nvSpPr>
          <p:cNvPr id="22" name="Rectangle 21">
            <a:extLst>
              <a:ext uri="{FF2B5EF4-FFF2-40B4-BE49-F238E27FC236}">
                <a16:creationId xmlns:a16="http://schemas.microsoft.com/office/drawing/2014/main" id="{1679D5EA-E52C-41AD-8414-54601E67AD77}"/>
              </a:ext>
            </a:extLst>
          </p:cNvPr>
          <p:cNvSpPr/>
          <p:nvPr/>
        </p:nvSpPr>
        <p:spPr>
          <a:xfrm>
            <a:off x="3812223" y="3114942"/>
            <a:ext cx="6383036" cy="1739668"/>
          </a:xfrm>
          <a:prstGeom prst="rect">
            <a:avLst/>
          </a:prstGeom>
          <a:no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2"/>
              </a:solidFill>
              <a:latin typeface="Source Sans Pro Light" panose="020B0403030403020204" pitchFamily="34" charset="77"/>
              <a:ea typeface="Source Sans Pro" panose="020B0503030403020204" pitchFamily="34" charset="0"/>
            </a:endParaRPr>
          </a:p>
        </p:txBody>
      </p:sp>
      <p:cxnSp>
        <p:nvCxnSpPr>
          <p:cNvPr id="26" name="Straight Arrow Connector 25">
            <a:extLst>
              <a:ext uri="{FF2B5EF4-FFF2-40B4-BE49-F238E27FC236}">
                <a16:creationId xmlns:a16="http://schemas.microsoft.com/office/drawing/2014/main" id="{50FB8BF3-0D05-4B22-99FF-7AC3C4D44E6D}"/>
              </a:ext>
            </a:extLst>
          </p:cNvPr>
          <p:cNvCxnSpPr/>
          <p:nvPr/>
        </p:nvCxnSpPr>
        <p:spPr>
          <a:xfrm flipH="1">
            <a:off x="4329346" y="3895077"/>
            <a:ext cx="534879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Rectangle: Rounded Corners 29">
            <a:extLst>
              <a:ext uri="{FF2B5EF4-FFF2-40B4-BE49-F238E27FC236}">
                <a16:creationId xmlns:a16="http://schemas.microsoft.com/office/drawing/2014/main" id="{A5365C1C-85D7-4F0A-A7D2-E1E65D5443F7}"/>
              </a:ext>
            </a:extLst>
          </p:cNvPr>
          <p:cNvSpPr/>
          <p:nvPr/>
        </p:nvSpPr>
        <p:spPr>
          <a:xfrm>
            <a:off x="8073500" y="2956057"/>
            <a:ext cx="1265899" cy="317770"/>
          </a:xfrm>
          <a:prstGeom prst="round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Sans Pro Light" panose="020B0403030403020204" pitchFamily="34" charset="77"/>
                <a:ea typeface="Source Sans Pro" panose="020B0503030403020204" pitchFamily="34" charset="0"/>
              </a:rPr>
              <a:t>App execution</a:t>
            </a:r>
          </a:p>
        </p:txBody>
      </p:sp>
      <p:sp>
        <p:nvSpPr>
          <p:cNvPr id="42" name="TextBox 41">
            <a:extLst>
              <a:ext uri="{FF2B5EF4-FFF2-40B4-BE49-F238E27FC236}">
                <a16:creationId xmlns:a16="http://schemas.microsoft.com/office/drawing/2014/main" id="{DF99A703-88FD-41C2-A54B-DE9E75DD31E9}"/>
              </a:ext>
            </a:extLst>
          </p:cNvPr>
          <p:cNvSpPr txBox="1"/>
          <p:nvPr/>
        </p:nvSpPr>
        <p:spPr>
          <a:xfrm>
            <a:off x="5248183" y="3403957"/>
            <a:ext cx="3511116" cy="433553"/>
          </a:xfrm>
          <a:prstGeom prst="rect">
            <a:avLst/>
          </a:prstGeom>
          <a:solidFill>
            <a:schemeClr val="bg1"/>
          </a:solidFill>
        </p:spPr>
        <p:txBody>
          <a:bodyPr vert="horz" wrap="square" lIns="0" tIns="108000" rIns="0" bIns="108000" numCol="1" spcCol="288000" rtlCol="0" anchor="ctr"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Protected API calls =&gt; trigger permission check</a:t>
            </a:r>
          </a:p>
        </p:txBody>
      </p:sp>
      <p:cxnSp>
        <p:nvCxnSpPr>
          <p:cNvPr id="32" name="Straight Arrow Connector 31">
            <a:extLst>
              <a:ext uri="{FF2B5EF4-FFF2-40B4-BE49-F238E27FC236}">
                <a16:creationId xmlns:a16="http://schemas.microsoft.com/office/drawing/2014/main" id="{1B3AF72B-FF89-4CBC-8A2C-CD528BCC5829}"/>
              </a:ext>
            </a:extLst>
          </p:cNvPr>
          <p:cNvCxnSpPr/>
          <p:nvPr/>
        </p:nvCxnSpPr>
        <p:spPr>
          <a:xfrm>
            <a:off x="4329346" y="4545366"/>
            <a:ext cx="267439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6B25C57-293E-4BF5-93A8-490DE8491C58}"/>
              </a:ext>
            </a:extLst>
          </p:cNvPr>
          <p:cNvSpPr txBox="1"/>
          <p:nvPr/>
        </p:nvSpPr>
        <p:spPr>
          <a:xfrm>
            <a:off x="4706556" y="4240445"/>
            <a:ext cx="2194258"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Delegate permission check</a:t>
            </a:r>
          </a:p>
        </p:txBody>
      </p:sp>
      <p:cxnSp>
        <p:nvCxnSpPr>
          <p:cNvPr id="48" name="Straight Arrow Connector 47">
            <a:extLst>
              <a:ext uri="{FF2B5EF4-FFF2-40B4-BE49-F238E27FC236}">
                <a16:creationId xmlns:a16="http://schemas.microsoft.com/office/drawing/2014/main" id="{5FFE20FD-8F94-45B0-BCFF-752F1B5B1F5C}"/>
              </a:ext>
            </a:extLst>
          </p:cNvPr>
          <p:cNvCxnSpPr>
            <a:cxnSpLocks/>
            <a:stCxn id="51" idx="3"/>
          </p:cNvCxnSpPr>
          <p:nvPr/>
        </p:nvCxnSpPr>
        <p:spPr>
          <a:xfrm>
            <a:off x="2503501" y="5302613"/>
            <a:ext cx="182584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43412E2F-E6FB-4DF6-91A5-592D2847D4B1}"/>
              </a:ext>
            </a:extLst>
          </p:cNvPr>
          <p:cNvSpPr/>
          <p:nvPr/>
        </p:nvSpPr>
        <p:spPr>
          <a:xfrm>
            <a:off x="257452" y="5009651"/>
            <a:ext cx="2246049" cy="585924"/>
          </a:xfrm>
          <a:prstGeom prst="roundRect">
            <a:avLst/>
          </a:prstGeom>
          <a:solidFill>
            <a:schemeClr val="bg1"/>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2"/>
                </a:solidFill>
                <a:latin typeface="Source Sans Pro Light" panose="020B0403030403020204" pitchFamily="34" charset="77"/>
                <a:ea typeface="Source Sans Pro" panose="020B0503030403020204" pitchFamily="34" charset="0"/>
              </a:rPr>
              <a:t>Uninstall application event</a:t>
            </a:r>
          </a:p>
        </p:txBody>
      </p:sp>
      <p:cxnSp>
        <p:nvCxnSpPr>
          <p:cNvPr id="52" name="Straight Arrow Connector 51">
            <a:extLst>
              <a:ext uri="{FF2B5EF4-FFF2-40B4-BE49-F238E27FC236}">
                <a16:creationId xmlns:a16="http://schemas.microsoft.com/office/drawing/2014/main" id="{193D9880-7E7B-4126-BD73-3B157DD90636}"/>
              </a:ext>
            </a:extLst>
          </p:cNvPr>
          <p:cNvCxnSpPr>
            <a:cxnSpLocks/>
          </p:cNvCxnSpPr>
          <p:nvPr/>
        </p:nvCxnSpPr>
        <p:spPr>
          <a:xfrm>
            <a:off x="4329346" y="5595575"/>
            <a:ext cx="267439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AF643C3-3F57-4CB6-981C-22447FE8B33C}"/>
              </a:ext>
            </a:extLst>
          </p:cNvPr>
          <p:cNvSpPr txBox="1"/>
          <p:nvPr/>
        </p:nvSpPr>
        <p:spPr>
          <a:xfrm>
            <a:off x="4864226" y="5267278"/>
            <a:ext cx="1839155" cy="215444"/>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Notify app uninstalled</a:t>
            </a:r>
          </a:p>
        </p:txBody>
      </p:sp>
      <p:cxnSp>
        <p:nvCxnSpPr>
          <p:cNvPr id="57" name="Connector: Elbow 56">
            <a:extLst>
              <a:ext uri="{FF2B5EF4-FFF2-40B4-BE49-F238E27FC236}">
                <a16:creationId xmlns:a16="http://schemas.microsoft.com/office/drawing/2014/main" id="{845637DF-24B9-46A0-9C78-46740F246BC4}"/>
              </a:ext>
            </a:extLst>
          </p:cNvPr>
          <p:cNvCxnSpPr/>
          <p:nvPr/>
        </p:nvCxnSpPr>
        <p:spPr>
          <a:xfrm rot="16200000" flipH="1">
            <a:off x="6926692" y="5917087"/>
            <a:ext cx="398048" cy="243949"/>
          </a:xfrm>
          <a:prstGeom prst="bentConnector3">
            <a:avLst>
              <a:gd name="adj1" fmla="val 5393"/>
            </a:avLst>
          </a:prstGeom>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AFB08981-A792-4D8D-A73F-A294B30C3F18}"/>
              </a:ext>
            </a:extLst>
          </p:cNvPr>
          <p:cNvCxnSpPr>
            <a:cxnSpLocks/>
          </p:cNvCxnSpPr>
          <p:nvPr/>
        </p:nvCxnSpPr>
        <p:spPr>
          <a:xfrm flipH="1">
            <a:off x="7003741" y="6238086"/>
            <a:ext cx="2439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26FD10F3-36F0-465D-83D4-DD8541CE7ACA}"/>
              </a:ext>
            </a:extLst>
          </p:cNvPr>
          <p:cNvSpPr txBox="1"/>
          <p:nvPr/>
        </p:nvSpPr>
        <p:spPr>
          <a:xfrm>
            <a:off x="7361806" y="5838686"/>
            <a:ext cx="1839155" cy="430887"/>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Clean application permissions</a:t>
            </a:r>
          </a:p>
        </p:txBody>
      </p:sp>
      <p:sp>
        <p:nvSpPr>
          <p:cNvPr id="40" name="TextBox 39">
            <a:extLst>
              <a:ext uri="{FF2B5EF4-FFF2-40B4-BE49-F238E27FC236}">
                <a16:creationId xmlns:a16="http://schemas.microsoft.com/office/drawing/2014/main" id="{3BE309A6-F9B1-412E-8974-B576A5E72856}"/>
              </a:ext>
            </a:extLst>
          </p:cNvPr>
          <p:cNvSpPr txBox="1"/>
          <p:nvPr/>
        </p:nvSpPr>
        <p:spPr>
          <a:xfrm>
            <a:off x="275212" y="407764"/>
            <a:ext cx="2467256" cy="569387"/>
          </a:xfrm>
          <a:prstGeom prst="rect">
            <a:avLst/>
          </a:prstGeom>
          <a:noFill/>
        </p:spPr>
        <p:txBody>
          <a:bodyPr vert="horz" wrap="square" lIns="0" tIns="0" rIns="0" bIns="0" numCol="1" spcCol="288000" rtlCol="0" anchor="t" anchorCtr="0">
            <a:spAutoFit/>
          </a:bodyPr>
          <a:lstStyle/>
          <a:p>
            <a:pPr algn="l">
              <a:spcBef>
                <a:spcPts val="0"/>
              </a:spcBef>
              <a:spcAft>
                <a:spcPts val="600"/>
              </a:spcAft>
            </a:pPr>
            <a:r>
              <a:rPr lang="en-GB" sz="1400" b="0" i="0" spc="0" dirty="0">
                <a:ln>
                  <a:noFill/>
                </a:ln>
                <a:solidFill>
                  <a:schemeClr val="tx2"/>
                </a:solidFill>
                <a:latin typeface="Source Sans Pro Light" charset="0"/>
                <a:ea typeface="Source Sans Pro Light" charset="0"/>
                <a:cs typeface="Source Sans Pro Light" charset="0"/>
              </a:rPr>
              <a:t>Kernel Security Policy Manager</a:t>
            </a:r>
          </a:p>
          <a:p>
            <a:pPr algn="l">
              <a:spcBef>
                <a:spcPts val="0"/>
              </a:spcBef>
              <a:spcAft>
                <a:spcPts val="600"/>
              </a:spcAft>
            </a:pPr>
            <a:r>
              <a:rPr lang="en-GB" b="1" i="0" spc="0" dirty="0">
                <a:ln>
                  <a:noFill/>
                </a:ln>
                <a:latin typeface="Source Sans Pro Light" charset="0"/>
                <a:ea typeface="Source Sans Pro Light" charset="0"/>
                <a:cs typeface="Source Sans Pro Light" charset="0"/>
              </a:rPr>
              <a:t>Sequence diagram</a:t>
            </a:r>
          </a:p>
        </p:txBody>
      </p:sp>
    </p:spTree>
    <p:extLst>
      <p:ext uri="{BB962C8B-B14F-4D97-AF65-F5344CB8AC3E}">
        <p14:creationId xmlns:p14="http://schemas.microsoft.com/office/powerpoint/2010/main" val="3863272138"/>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138454</TotalTime>
  <Words>43</Words>
  <Application>Microsoft Office PowerPoint</Application>
  <PresentationFormat>Widescreen</PresentationFormat>
  <Paragraphs>15</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Stévann Tinlot</cp:lastModifiedBy>
  <cp:revision>1050</cp:revision>
  <dcterms:created xsi:type="dcterms:W3CDTF">2017-01-10T13:21:08Z</dcterms:created>
  <dcterms:modified xsi:type="dcterms:W3CDTF">2024-04-29T18:21:43Z</dcterms:modified>
</cp:coreProperties>
</file>