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18 mars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18 mars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28E6-95C9-4756-84CA-A153D881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6419A-560C-6152-80E8-978C57E63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AAD37-D2A0-660C-51CB-2BE4ECC1D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4905-6DB7-CB74-36A5-829948D73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F038-45E9-D927-3C1E-44BC295D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7B427E-4073-C2EA-D4C2-BA4C59CC4064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60" y="1428897"/>
            <a:ext cx="1227207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2916D1-D382-5ADE-60C2-A0A75F0CEDC5}"/>
              </a:ext>
            </a:extLst>
          </p:cNvPr>
          <p:cNvSpPr txBox="1"/>
          <p:nvPr/>
        </p:nvSpPr>
        <p:spPr>
          <a:xfrm>
            <a:off x="3575763" y="1137589"/>
            <a:ext cx="79985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0 buffer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A868C56-EA38-B71D-6DAB-DDEDCC5120CC}"/>
              </a:ext>
            </a:extLst>
          </p:cNvPr>
          <p:cNvCxnSpPr>
            <a:cxnSpLocks/>
            <a:stCxn id="378" idx="7"/>
            <a:endCxn id="103" idx="0"/>
          </p:cNvCxnSpPr>
          <p:nvPr/>
        </p:nvCxnSpPr>
        <p:spPr>
          <a:xfrm>
            <a:off x="5917366" y="1428897"/>
            <a:ext cx="1236999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43D8D6-21F7-BAE3-9C69-BC7DB4847E15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4AD508-D760-BCA6-5CF3-4F77C6AF53A6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503D9B7-F3C6-B8B5-2C8B-020368A0EA2A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2699CBC-D300-F506-A40D-2A7ADEE5F9D6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AD11061-46BC-FCFF-61CD-7AF65F26DBDA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44385FC-9ECE-D0DE-9F83-A56B911ABDA0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155CF700-018A-24E4-72C8-0FB6DA6D293D}"/>
              </a:ext>
            </a:extLst>
          </p:cNvPr>
          <p:cNvSpPr/>
          <p:nvPr/>
        </p:nvSpPr>
        <p:spPr>
          <a:xfrm>
            <a:off x="4189366" y="106889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n buffer(s)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D140FD1-2C8B-C196-1BB5-06FE922DE008}"/>
              </a:ext>
            </a:extLst>
          </p:cNvPr>
          <p:cNvSpPr txBox="1"/>
          <p:nvPr/>
        </p:nvSpPr>
        <p:spPr>
          <a:xfrm>
            <a:off x="6085895" y="1137589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2 buffers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905C-BBC6-1CD1-63C9-1357E6EA3A54}"/>
              </a:ext>
            </a:extLst>
          </p:cNvPr>
          <p:cNvSpPr txBox="1"/>
          <p:nvPr/>
        </p:nvSpPr>
        <p:spPr>
          <a:xfrm>
            <a:off x="5168200" y="1859454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 buffer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1F69D-A413-DA30-5A5F-5B509BE5791F}"/>
              </a:ext>
            </a:extLst>
          </p:cNvPr>
          <p:cNvCxnSpPr>
            <a:stCxn id="378" idx="5"/>
            <a:endCxn id="102" idx="0"/>
          </p:cNvCxnSpPr>
          <p:nvPr/>
        </p:nvCxnSpPr>
        <p:spPr>
          <a:xfrm>
            <a:off x="5053366" y="1788897"/>
            <a:ext cx="4896" cy="91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9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209610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0CFE8F-6454-F3A2-573B-5F98589B6039}"/>
              </a:ext>
            </a:extLst>
          </p:cNvPr>
          <p:cNvSpPr/>
          <p:nvPr/>
        </p:nvSpPr>
        <p:spPr>
          <a:xfrm>
            <a:off x="4192206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40C5512-0F15-2C7D-CE61-A408875D4270}"/>
              </a:ext>
            </a:extLst>
          </p:cNvPr>
          <p:cNvSpPr/>
          <p:nvPr/>
        </p:nvSpPr>
        <p:spPr>
          <a:xfrm>
            <a:off x="6288309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Transmit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377A9F4-1F4D-FBC3-5905-530B9281146E}"/>
              </a:ext>
            </a:extLst>
          </p:cNvPr>
          <p:cNvSpPr/>
          <p:nvPr/>
        </p:nvSpPr>
        <p:spPr>
          <a:xfrm>
            <a:off x="0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4E8E622-C173-8DC2-E404-55D07A9D2751}"/>
              </a:ext>
            </a:extLst>
          </p:cNvPr>
          <p:cNvSpPr/>
          <p:nvPr/>
        </p:nvSpPr>
        <p:spPr>
          <a:xfrm>
            <a:off x="8384412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BB197D-6CDB-B9E1-0BEE-11457415AD75}"/>
              </a:ext>
            </a:extLst>
          </p:cNvPr>
          <p:cNvSpPr/>
          <p:nvPr/>
        </p:nvSpPr>
        <p:spPr>
          <a:xfrm>
            <a:off x="1048051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9E72019-1F27-A6FD-1CA5-CDBFFD58B234}"/>
              </a:ext>
            </a:extLst>
          </p:cNvPr>
          <p:cNvSpPr/>
          <p:nvPr/>
        </p:nvSpPr>
        <p:spPr>
          <a:xfrm>
            <a:off x="7371580" y="2071270"/>
            <a:ext cx="172740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1868195" y="1778565"/>
            <a:ext cx="1132989" cy="10882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30" idx="1"/>
          </p:cNvCxnSpPr>
          <p:nvPr/>
        </p:nvCxnSpPr>
        <p:spPr>
          <a:xfrm>
            <a:off x="4729183" y="1778565"/>
            <a:ext cx="3506102" cy="2927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45C8C6D-A8AD-54E5-8B4B-3EE172CCA34B}"/>
              </a:ext>
            </a:extLst>
          </p:cNvPr>
          <p:cNvCxnSpPr>
            <a:cxnSpLocks/>
            <a:stCxn id="376" idx="3"/>
            <a:endCxn id="102" idx="0"/>
          </p:cNvCxnSpPr>
          <p:nvPr/>
        </p:nvCxnSpPr>
        <p:spPr>
          <a:xfrm rot="10800000" flipV="1">
            <a:off x="5056206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C52333A-36D6-EC56-8862-937B50289A3A}"/>
              </a:ext>
            </a:extLst>
          </p:cNvPr>
          <p:cNvCxnSpPr>
            <a:cxnSpLocks/>
            <a:stCxn id="376" idx="7"/>
            <a:endCxn id="103" idx="0"/>
          </p:cNvCxnSpPr>
          <p:nvPr/>
        </p:nvCxnSpPr>
        <p:spPr>
          <a:xfrm>
            <a:off x="6924400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32674B4-8CB2-5768-AC43-649822860DD3}"/>
              </a:ext>
            </a:extLst>
          </p:cNvPr>
          <p:cNvCxnSpPr>
            <a:cxnSpLocks/>
            <a:stCxn id="375" idx="3"/>
            <a:endCxn id="105" idx="0"/>
          </p:cNvCxnSpPr>
          <p:nvPr/>
        </p:nvCxnSpPr>
        <p:spPr>
          <a:xfrm rot="10800000" flipV="1">
            <a:off x="9248412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611FAAD-60A8-C5EA-5DA2-B18164557B34}"/>
              </a:ext>
            </a:extLst>
          </p:cNvPr>
          <p:cNvCxnSpPr>
            <a:cxnSpLocks/>
            <a:stCxn id="375" idx="7"/>
            <a:endCxn id="106" idx="0"/>
          </p:cNvCxnSpPr>
          <p:nvPr/>
        </p:nvCxnSpPr>
        <p:spPr>
          <a:xfrm>
            <a:off x="11116606" y="3260761"/>
            <a:ext cx="227907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C5A48454-BB09-EFE0-7D79-A0261BCAE488}"/>
              </a:ext>
            </a:extLst>
          </p:cNvPr>
          <p:cNvCxnSpPr>
            <a:cxnSpLocks/>
            <a:stCxn id="30" idx="3"/>
            <a:endCxn id="376" idx="1"/>
          </p:cNvCxnSpPr>
          <p:nvPr/>
        </p:nvCxnSpPr>
        <p:spPr>
          <a:xfrm rot="10800000" flipV="1">
            <a:off x="6060400" y="2465263"/>
            <a:ext cx="1311180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F45121B-64C1-47FB-A3CB-EE7A48B6F851}"/>
              </a:ext>
            </a:extLst>
          </p:cNvPr>
          <p:cNvCxnSpPr>
            <a:cxnSpLocks/>
            <a:stCxn id="30" idx="7"/>
            <a:endCxn id="375" idx="1"/>
          </p:cNvCxnSpPr>
          <p:nvPr/>
        </p:nvCxnSpPr>
        <p:spPr>
          <a:xfrm>
            <a:off x="9098989" y="2465264"/>
            <a:ext cx="1153617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2732194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104" idx="0"/>
          </p:cNvCxnSpPr>
          <p:nvPr/>
        </p:nvCxnSpPr>
        <p:spPr>
          <a:xfrm rot="10800000" flipV="1">
            <a:off x="864000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1004194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3001183" y="1384571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F5CD0EDD-4DC5-281B-D555-6F7F7092AF79}"/>
              </a:ext>
            </a:extLst>
          </p:cNvPr>
          <p:cNvSpPr/>
          <p:nvPr/>
        </p:nvSpPr>
        <p:spPr>
          <a:xfrm>
            <a:off x="9388606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57668BA7-7304-84B9-5436-413311F7BAF5}"/>
              </a:ext>
            </a:extLst>
          </p:cNvPr>
          <p:cNvSpPr/>
          <p:nvPr/>
        </p:nvSpPr>
        <p:spPr>
          <a:xfrm>
            <a:off x="5196400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738921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968EFFA-7598-0F04-B72C-88F26C7ADF4A}"/>
              </a:ext>
            </a:extLst>
          </p:cNvPr>
          <p:cNvSpPr txBox="1"/>
          <p:nvPr/>
        </p:nvSpPr>
        <p:spPr>
          <a:xfrm>
            <a:off x="4991435" y="304624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A259C06-59E4-987D-B911-29288C1EB39A}"/>
              </a:ext>
            </a:extLst>
          </p:cNvPr>
          <p:cNvSpPr txBox="1"/>
          <p:nvPr/>
        </p:nvSpPr>
        <p:spPr>
          <a:xfrm>
            <a:off x="7115701" y="222947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85776DD-A6E2-B2AC-BF99-E3E2D336D43F}"/>
              </a:ext>
            </a:extLst>
          </p:cNvPr>
          <p:cNvSpPr txBox="1"/>
          <p:nvPr/>
        </p:nvSpPr>
        <p:spPr>
          <a:xfrm>
            <a:off x="9189897" y="3035129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2756537" y="3017733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6397B65-A68D-B28C-C1F7-FD16B412E3BD}"/>
              </a:ext>
            </a:extLst>
          </p:cNvPr>
          <p:cNvSpPr txBox="1"/>
          <p:nvPr/>
        </p:nvSpPr>
        <p:spPr>
          <a:xfrm>
            <a:off x="6909742" y="300654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AD68D03-AEAA-7E63-DE3D-243BBD032226}"/>
              </a:ext>
            </a:extLst>
          </p:cNvPr>
          <p:cNvSpPr txBox="1"/>
          <p:nvPr/>
        </p:nvSpPr>
        <p:spPr>
          <a:xfrm>
            <a:off x="9098989" y="223228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C38EEA3-1FB1-5AE4-4A8E-1A130D9C3862}"/>
              </a:ext>
            </a:extLst>
          </p:cNvPr>
          <p:cNvSpPr txBox="1"/>
          <p:nvPr/>
        </p:nvSpPr>
        <p:spPr>
          <a:xfrm>
            <a:off x="11152343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4774822" y="154277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2774662" y="153553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72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1429</TotalTime>
  <Words>493</Words>
  <Application>Microsoft Office PowerPoint</Application>
  <PresentationFormat>Widescreen</PresentationFormat>
  <Paragraphs>291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286</cp:revision>
  <cp:lastPrinted>2019-09-26T12:34:57Z</cp:lastPrinted>
  <dcterms:created xsi:type="dcterms:W3CDTF">2023-12-05T10:17:10Z</dcterms:created>
  <dcterms:modified xsi:type="dcterms:W3CDTF">2024-03-18T13:14:41Z</dcterms:modified>
  <cp:category/>
</cp:coreProperties>
</file>