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29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72" autoAdjust="0"/>
    <p:restoredTop sz="95567" autoAdjust="0"/>
  </p:normalViewPr>
  <p:slideViewPr>
    <p:cSldViewPr>
      <p:cViewPr>
        <p:scale>
          <a:sx n="118" d="100"/>
          <a:sy n="118" d="100"/>
        </p:scale>
        <p:origin x="792" y="-192"/>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lundi 20 avril 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lundi 20 avril 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4"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0"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668168"/>
            <a:ext cx="10129837" cy="4548481"/>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7"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39"/>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1"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5" name="Footer Placeholder 5"/>
          <p:cNvSpPr>
            <a:spLocks noGrp="1"/>
          </p:cNvSpPr>
          <p:nvPr>
            <p:ph type="ftr" sz="quarter" idx="20"/>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6"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3"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37932" y="1450229"/>
            <a:ext cx="3916137"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2" y="2479536"/>
            <a:ext cx="10129837" cy="3737114"/>
          </a:xfrm>
          <a:prstGeom prst="rect">
            <a:avLst/>
          </a:prstGeom>
        </p:spPr>
        <p:txBody>
          <a:bodyPr lIns="90000" anchor="t" anchorCtr="1">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7"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Click icon to add picture</a:t>
            </a:r>
            <a:endParaRPr lang="en-US"/>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smtClean="0"/>
              <a:t>Click icon to add picture</a:t>
            </a:r>
            <a:endParaRPr lang="en-US"/>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2" name="Footer Placeholder 5"/>
          <p:cNvSpPr>
            <a:spLocks noGrp="1"/>
          </p:cNvSpPr>
          <p:nvPr>
            <p:ph type="ftr" sz="quarter" idx="14"/>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a:t>© MICROEJ 2020 - C O N F I D E N T I A 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2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4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9"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Jan. 2020</a:t>
            </a:r>
            <a:endParaRPr lang="en-US" dirty="0"/>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a:t>© MICROEJ 2020 - C O N F I D E N T I A L</a:t>
            </a:r>
            <a:endParaRPr lang="en-US" dirty="0"/>
          </a:p>
        </p:txBody>
      </p:sp>
      <p:sp>
        <p:nvSpPr>
          <p:cNvPr id="11"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Lst>
  <p:hf sldNum="0"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Jan. 2020</a:t>
            </a:r>
            <a:endParaRPr lang="en-US" dirty="0"/>
          </a:p>
        </p:txBody>
      </p:sp>
      <p:sp>
        <p:nvSpPr>
          <p:cNvPr id="6" name="Footer Placeholder 5"/>
          <p:cNvSpPr>
            <a:spLocks noGrp="1"/>
          </p:cNvSpPr>
          <p:nvPr>
            <p:ph type="ftr" sz="quarter" idx="11"/>
          </p:nvPr>
        </p:nvSpPr>
        <p:spPr/>
        <p:txBody>
          <a:bodyPr/>
          <a:lstStyle/>
          <a:p>
            <a:r>
              <a:rPr lang="pt-BR"/>
              <a:t>© MICROEJ 2020 - C O N F I D E N T I A L</a:t>
            </a:r>
            <a:endParaRPr lang="en-US" dirty="0"/>
          </a:p>
        </p:txBody>
      </p:sp>
      <p:pic>
        <p:nvPicPr>
          <p:cNvPr id="4" name="Picture 3"/>
          <p:cNvPicPr>
            <a:picLocks noChangeAspect="1"/>
          </p:cNvPicPr>
          <p:nvPr/>
        </p:nvPicPr>
        <p:blipFill>
          <a:blip r:embed="rId2"/>
          <a:stretch>
            <a:fillRect/>
          </a:stretch>
        </p:blipFill>
        <p:spPr>
          <a:xfrm>
            <a:off x="2711624" y="396578"/>
            <a:ext cx="2790825" cy="6200775"/>
          </a:xfrm>
          <a:prstGeom prst="rect">
            <a:avLst/>
          </a:prstGeom>
        </p:spPr>
      </p:pic>
      <p:cxnSp>
        <p:nvCxnSpPr>
          <p:cNvPr id="9" name="Straight Connector 8"/>
          <p:cNvCxnSpPr/>
          <p:nvPr/>
        </p:nvCxnSpPr>
        <p:spPr>
          <a:xfrm flipV="1">
            <a:off x="5578395" y="3345115"/>
            <a:ext cx="405476" cy="4766"/>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935760" y="6483084"/>
            <a:ext cx="810952" cy="4766"/>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951984" y="3163039"/>
            <a:ext cx="1303562" cy="338554"/>
          </a:xfrm>
          <a:prstGeom prst="rect">
            <a:avLst/>
          </a:prstGeom>
        </p:spPr>
        <p:txBody>
          <a:bodyPr wrap="none">
            <a:spAutoFit/>
          </a:bodyPr>
          <a:lstStyle/>
          <a:p>
            <a:r>
              <a:rPr lang="en-US" sz="1600" dirty="0" smtClean="0">
                <a:latin typeface="Source Sans Pro Light" charset="0"/>
                <a:ea typeface="Source Sans Pro Light" charset="0"/>
                <a:cs typeface="Source Sans Pro Light" charset="0"/>
              </a:rPr>
              <a:t>Modules Tree</a:t>
            </a:r>
            <a:endParaRPr lang="en-US" sz="1600" dirty="0"/>
          </a:p>
        </p:txBody>
      </p:sp>
      <p:sp>
        <p:nvSpPr>
          <p:cNvPr id="16" name="Rectangle 15"/>
          <p:cNvSpPr/>
          <p:nvPr/>
        </p:nvSpPr>
        <p:spPr>
          <a:xfrm>
            <a:off x="4746712" y="6298418"/>
            <a:ext cx="2289409" cy="338554"/>
          </a:xfrm>
          <a:prstGeom prst="rect">
            <a:avLst/>
          </a:prstGeom>
        </p:spPr>
        <p:txBody>
          <a:bodyPr wrap="none">
            <a:spAutoFit/>
          </a:bodyPr>
          <a:lstStyle/>
          <a:p>
            <a:r>
              <a:rPr lang="en-US" sz="1600" dirty="0" smtClean="0">
                <a:latin typeface="Source Sans Pro Light" charset="0"/>
                <a:ea typeface="Source Sans Pro Light" charset="0"/>
                <a:cs typeface="Source Sans Pro Light" charset="0"/>
              </a:rPr>
              <a:t>Local (offline) settings file</a:t>
            </a:r>
            <a:endParaRPr lang="en-US" sz="1600" dirty="0"/>
          </a:p>
        </p:txBody>
      </p:sp>
      <p:sp>
        <p:nvSpPr>
          <p:cNvPr id="12" name="Right Brace 11"/>
          <p:cNvSpPr/>
          <p:nvPr/>
        </p:nvSpPr>
        <p:spPr>
          <a:xfrm>
            <a:off x="5087888" y="396578"/>
            <a:ext cx="414561" cy="5901840"/>
          </a:xfrm>
          <a:prstGeom prst="rightBrace">
            <a:avLst>
              <a:gd name="adj1" fmla="val 6381"/>
              <a:gd name="adj2" fmla="val 49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7907950"/>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8</TotalTime>
  <Words>27</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Frédéric RIVIERE</cp:lastModifiedBy>
  <cp:revision>3</cp:revision>
  <cp:lastPrinted>2019-09-26T12:34:57Z</cp:lastPrinted>
  <dcterms:created xsi:type="dcterms:W3CDTF">2020-04-20T11:44:15Z</dcterms:created>
  <dcterms:modified xsi:type="dcterms:W3CDTF">2020-04-20T11:52:24Z</dcterms:modified>
  <cp:category/>
</cp:coreProperties>
</file>