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
  </p:notesMasterIdLst>
  <p:handoutMasterIdLst>
    <p:handoutMasterId r:id="rId4"/>
  </p:handoutMasterIdLst>
  <p:sldIdLst>
    <p:sldId id="312"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47" autoAdjust="0"/>
    <p:restoredTop sz="95567" autoAdjust="0"/>
  </p:normalViewPr>
  <p:slideViewPr>
    <p:cSldViewPr>
      <p:cViewPr varScale="1">
        <p:scale>
          <a:sx n="116" d="100"/>
          <a:sy n="116" d="100"/>
        </p:scale>
        <p:origin x="510" y="108"/>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mardi 13 octobre 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mardi 13 octobre 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10"/>
          <p:cNvSpPr>
            <a:spLocks noGrp="1"/>
          </p:cNvSpPr>
          <p:nvPr>
            <p:ph type="dt" sz="half" idx="11"/>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10"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dirty="0"/>
              <a:t>© MICROEJ 2020</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092110"/>
            <a:ext cx="4999583" cy="5124539"/>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092110"/>
            <a:ext cx="4999583" cy="5124539"/>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13" name="Footer Placeholder 5"/>
          <p:cNvSpPr>
            <a:spLocks noGrp="1"/>
          </p:cNvSpPr>
          <p:nvPr>
            <p:ph type="ftr" sz="quarter" idx="13"/>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
        <p:nvSpPr>
          <p:cNvPr id="14"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
        <p:nvSpPr>
          <p:cNvPr id="9" name="Picture Placeholder 2">
            <a:extLst>
              <a:ext uri="{FF2B5EF4-FFF2-40B4-BE49-F238E27FC236}">
                <a16:creationId xmlns="" xmlns:a16="http://schemas.microsoft.com/office/drawing/2014/main" id="{9BA09736-EF6C-F041-877B-434FBDBAFD06}"/>
              </a:ext>
            </a:extLst>
          </p:cNvPr>
          <p:cNvSpPr>
            <a:spLocks noGrp="1"/>
          </p:cNvSpPr>
          <p:nvPr>
            <p:ph type="pic" sz="quarter" idx="14"/>
          </p:nvPr>
        </p:nvSpPr>
        <p:spPr>
          <a:xfrm>
            <a:off x="6960096" y="2996952"/>
            <a:ext cx="4944740" cy="2952328"/>
          </a:xfrm>
          <a:prstGeom prst="roundRect">
            <a:avLst>
              <a:gd name="adj" fmla="val 5821"/>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a:lstStyle/>
          <a:p>
            <a:endParaRPr lang="fr-FR"/>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092110"/>
            <a:ext cx="10129837" cy="5124539"/>
          </a:xfrm>
          <a:prstGeom prst="rect">
            <a:avLst/>
          </a:prstGeom>
        </p:spPr>
        <p:txBody>
          <a:bodyPr lIns="90000" numCol="2">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13"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
        <p:nvSpPr>
          <p:cNvPr id="10"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
        <p:nvSpPr>
          <p:cNvPr id="8" name="Picture Placeholder 2">
            <a:extLst>
              <a:ext uri="{FF2B5EF4-FFF2-40B4-BE49-F238E27FC236}">
                <a16:creationId xmlns="" xmlns:a16="http://schemas.microsoft.com/office/drawing/2014/main" id="{C28AD0F5-28F8-8347-BDF2-737E8DEF6D05}"/>
              </a:ext>
            </a:extLst>
          </p:cNvPr>
          <p:cNvSpPr>
            <a:spLocks noGrp="1"/>
          </p:cNvSpPr>
          <p:nvPr>
            <p:ph type="pic" sz="quarter" idx="13"/>
          </p:nvPr>
        </p:nvSpPr>
        <p:spPr>
          <a:xfrm>
            <a:off x="6960096" y="2996952"/>
            <a:ext cx="4944740" cy="2952328"/>
          </a:xfrm>
          <a:prstGeom prst="roundRect">
            <a:avLst>
              <a:gd name="adj" fmla="val 5821"/>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a:lstStyle/>
          <a:p>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668168"/>
            <a:ext cx="10129837" cy="4548481"/>
          </a:xfrm>
          <a:prstGeom prst="rect">
            <a:avLst/>
          </a:prstGeom>
        </p:spPr>
        <p:txBody>
          <a:bodyPr lIns="90000" numCol="2">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12"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
        <p:nvSpPr>
          <p:cNvPr id="8" name="Picture Placeholder 2">
            <a:extLst>
              <a:ext uri="{FF2B5EF4-FFF2-40B4-BE49-F238E27FC236}">
                <a16:creationId xmlns="" xmlns:a16="http://schemas.microsoft.com/office/drawing/2014/main" id="{8D37BED8-82E0-7E4A-B0DE-4AE3F92C83D9}"/>
              </a:ext>
            </a:extLst>
          </p:cNvPr>
          <p:cNvSpPr>
            <a:spLocks noGrp="1"/>
          </p:cNvSpPr>
          <p:nvPr>
            <p:ph type="pic" sz="quarter" idx="13"/>
          </p:nvPr>
        </p:nvSpPr>
        <p:spPr>
          <a:xfrm>
            <a:off x="6960096" y="2996952"/>
            <a:ext cx="4944740" cy="2952328"/>
          </a:xfrm>
          <a:prstGeom prst="roundRect">
            <a:avLst>
              <a:gd name="adj" fmla="val 5821"/>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a:lstStyle/>
          <a:p>
            <a:endParaRPr lang="fr-FR"/>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668168"/>
            <a:ext cx="4999583" cy="4548481"/>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668168"/>
            <a:ext cx="4999583" cy="4548481"/>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16"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
        <p:nvSpPr>
          <p:cNvPr id="17"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
        <p:nvSpPr>
          <p:cNvPr id="12" name="Picture Placeholder 2">
            <a:extLst>
              <a:ext uri="{FF2B5EF4-FFF2-40B4-BE49-F238E27FC236}">
                <a16:creationId xmlns="" xmlns:a16="http://schemas.microsoft.com/office/drawing/2014/main" id="{374E204F-A364-CD49-96A3-A08A2273381B}"/>
              </a:ext>
            </a:extLst>
          </p:cNvPr>
          <p:cNvSpPr>
            <a:spLocks noGrp="1"/>
          </p:cNvSpPr>
          <p:nvPr>
            <p:ph type="pic" sz="quarter" idx="12"/>
          </p:nvPr>
        </p:nvSpPr>
        <p:spPr>
          <a:xfrm>
            <a:off x="6960096" y="2996952"/>
            <a:ext cx="4944740" cy="2952328"/>
          </a:xfrm>
          <a:prstGeom prst="roundRect">
            <a:avLst>
              <a:gd name="adj" fmla="val 5821"/>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a:lstStyle/>
          <a:p>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092110"/>
            <a:ext cx="10129837" cy="5124539"/>
          </a:xfrm>
          <a:prstGeom prst="rect">
            <a:avLst/>
          </a:prstGeom>
        </p:spPr>
        <p:txBody>
          <a:bodyPr lIns="90000" numCol="3">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9" name="Straight Connector 8"/>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12"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
        <p:nvSpPr>
          <p:cNvPr id="7" name="Picture Placeholder 2">
            <a:extLst>
              <a:ext uri="{FF2B5EF4-FFF2-40B4-BE49-F238E27FC236}">
                <a16:creationId xmlns="" xmlns:a16="http://schemas.microsoft.com/office/drawing/2014/main" id="{5C5B827B-F64D-EB48-B301-D9ED52D93E1F}"/>
              </a:ext>
            </a:extLst>
          </p:cNvPr>
          <p:cNvSpPr>
            <a:spLocks noGrp="1"/>
          </p:cNvSpPr>
          <p:nvPr>
            <p:ph type="pic" sz="quarter" idx="12"/>
          </p:nvPr>
        </p:nvSpPr>
        <p:spPr>
          <a:xfrm>
            <a:off x="6960096" y="2996952"/>
            <a:ext cx="4944740" cy="2952328"/>
          </a:xfrm>
          <a:prstGeom prst="roundRect">
            <a:avLst>
              <a:gd name="adj" fmla="val 5821"/>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a:lstStyle/>
          <a:p>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1"/>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8"/>
            <a:ext cx="10129836" cy="4548482"/>
          </a:xfrm>
          <a:prstGeom prst="rect">
            <a:avLst/>
          </a:prstGeom>
        </p:spPr>
        <p:txBody>
          <a:bodyPr lIns="90000" numCol="3">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11"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
        <p:nvSpPr>
          <p:cNvPr id="8" name="Picture Placeholder 2">
            <a:extLst>
              <a:ext uri="{FF2B5EF4-FFF2-40B4-BE49-F238E27FC236}">
                <a16:creationId xmlns="" xmlns:a16="http://schemas.microsoft.com/office/drawing/2014/main" id="{F34E2CFE-B4C2-7B44-8861-DEF240A57A86}"/>
              </a:ext>
            </a:extLst>
          </p:cNvPr>
          <p:cNvSpPr>
            <a:spLocks noGrp="1"/>
          </p:cNvSpPr>
          <p:nvPr>
            <p:ph type="pic" sz="quarter" idx="13"/>
          </p:nvPr>
        </p:nvSpPr>
        <p:spPr>
          <a:xfrm>
            <a:off x="6960096" y="2996952"/>
            <a:ext cx="4944740" cy="2952328"/>
          </a:xfrm>
          <a:prstGeom prst="roundRect">
            <a:avLst>
              <a:gd name="adj" fmla="val 5821"/>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a:lstStyle/>
          <a:p>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15" name="Footer Placeholder 5"/>
          <p:cNvSpPr>
            <a:spLocks noGrp="1"/>
          </p:cNvSpPr>
          <p:nvPr>
            <p:ph type="ftr" sz="quarter" idx="20"/>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
        <p:nvSpPr>
          <p:cNvPr id="16"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
        <p:nvSpPr>
          <p:cNvPr id="12" name="Picture Placeholder 2">
            <a:extLst>
              <a:ext uri="{FF2B5EF4-FFF2-40B4-BE49-F238E27FC236}">
                <a16:creationId xmlns="" xmlns:a16="http://schemas.microsoft.com/office/drawing/2014/main" id="{AB5BC708-DE47-C242-98E8-FB51F92F4C7E}"/>
              </a:ext>
            </a:extLst>
          </p:cNvPr>
          <p:cNvSpPr>
            <a:spLocks noGrp="1"/>
          </p:cNvSpPr>
          <p:nvPr>
            <p:ph type="pic" sz="quarter" idx="12"/>
          </p:nvPr>
        </p:nvSpPr>
        <p:spPr>
          <a:xfrm>
            <a:off x="7680324" y="2996952"/>
            <a:ext cx="4224512" cy="2952328"/>
          </a:xfrm>
          <a:prstGeom prst="roundRect">
            <a:avLst>
              <a:gd name="adj" fmla="val 5821"/>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a:lstStyle/>
          <a:p>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3"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37932" y="1450229"/>
            <a:ext cx="3916137" cy="466603"/>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sz="3600" dirty="0"/>
              <a:t>CLICK </a:t>
            </a:r>
            <a:r>
              <a:rPr lang="en-US" sz="3600" cap="all" baseline="0" dirty="0"/>
              <a:t>TO</a:t>
            </a:r>
            <a:r>
              <a:rPr lang="en-US" sz="3600" dirty="0"/>
              <a:t> EDIT TITLE</a:t>
            </a:r>
          </a:p>
        </p:txBody>
      </p:sp>
      <p:sp>
        <p:nvSpPr>
          <p:cNvPr id="8" name="Content Placeholder 3"/>
          <p:cNvSpPr>
            <a:spLocks noGrp="1"/>
          </p:cNvSpPr>
          <p:nvPr>
            <p:ph sz="half" idx="11" hasCustomPrompt="1"/>
          </p:nvPr>
        </p:nvSpPr>
        <p:spPr>
          <a:xfrm>
            <a:off x="1031082" y="2479536"/>
            <a:ext cx="10129837" cy="3737114"/>
          </a:xfrm>
          <a:prstGeom prst="rect">
            <a:avLst/>
          </a:prstGeom>
        </p:spPr>
        <p:txBody>
          <a:bodyPr lIns="90000" anchor="t" anchorCtr="1">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7"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dirty="0"/>
              <a:t>© MICROEJ 2020</a:t>
            </a:r>
            <a:endParaRPr lang="en-US" dirty="0"/>
          </a:p>
        </p:txBody>
      </p: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1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1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1295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340767"/>
            <a:ext cx="10129837" cy="4702845"/>
          </a:xfrm>
          <a:prstGeom prst="rect">
            <a:avLst/>
          </a:prstGeom>
        </p:spPr>
        <p:txBody>
          <a:bodyPr lIns="90000">
            <a:noAutofit/>
          </a:bodyPr>
          <a:lstStyle>
            <a:lvl1pPr marL="285750" indent="-285750">
              <a:buFont typeface="Arial" panose="020B0604020202020204" pitchFamily="34" charset="0"/>
              <a:buChar char="•"/>
              <a:defRPr sz="2800" b="0" i="0">
                <a:latin typeface="Source Sans Pro" charset="0"/>
                <a:ea typeface="Source Sans Pro" charset="0"/>
                <a:cs typeface="Source Sans Pro" charset="0"/>
              </a:defRPr>
            </a:lvl1pPr>
            <a:lvl2pPr>
              <a:defRPr sz="2000" b="0" i="0">
                <a:latin typeface="Source Sans Pro" charset="0"/>
                <a:ea typeface="Source Sans Pro" charset="0"/>
                <a:cs typeface="Source Sans Pro" charset="0"/>
              </a:defRPr>
            </a:lvl2pPr>
            <a:lvl3pPr>
              <a:defRPr sz="18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userDrawn="1"/>
        </p:nvCxnSpPr>
        <p:spPr>
          <a:xfrm>
            <a:off x="550863" y="908720"/>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41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
        <p:nvSpPr>
          <p:cNvPr id="7" name="Date Placeholder 10"/>
          <p:cNvSpPr>
            <a:spLocks noGrp="1"/>
          </p:cNvSpPr>
          <p:nvPr>
            <p:ph type="dt" sz="half" idx="12"/>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9" name="Footer Placeholder 5"/>
          <p:cNvSpPr>
            <a:spLocks noGrp="1"/>
          </p:cNvSpPr>
          <p:nvPr>
            <p:ph type="ftr" sz="quarter" idx="13"/>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3"/>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12" name="Footer Placeholder 5"/>
          <p:cNvSpPr>
            <a:spLocks noGrp="1"/>
          </p:cNvSpPr>
          <p:nvPr>
            <p:ph type="ftr" sz="quarter" idx="14"/>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99392"/>
            <a:ext cx="12192000" cy="7056784"/>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dirty="0"/>
              <a:t>© MICROEJ 2020</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2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Tree>
    <p:extLst>
      <p:ext uri="{BB962C8B-B14F-4D97-AF65-F5344CB8AC3E}">
        <p14:creationId xmlns:p14="http://schemas.microsoft.com/office/powerpoint/2010/main" val="261514217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092110"/>
            <a:ext cx="10129837" cy="5124540"/>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19"/>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16" name="Footer Placeholder 5"/>
          <p:cNvSpPr>
            <a:spLocks noGrp="1"/>
          </p:cNvSpPr>
          <p:nvPr>
            <p:ph type="ftr" sz="quarter" idx="11"/>
          </p:nvPr>
        </p:nvSpPr>
        <p:spPr>
          <a:xfrm>
            <a:off x="559950"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
        <p:nvSpPr>
          <p:cNvPr id="9"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
        <p:nvSpPr>
          <p:cNvPr id="3" name="Picture Placeholder 2">
            <a:extLst>
              <a:ext uri="{FF2B5EF4-FFF2-40B4-BE49-F238E27FC236}">
                <a16:creationId xmlns="" xmlns:a16="http://schemas.microsoft.com/office/drawing/2014/main" id="{8C1551DB-DF61-324F-A43C-8FCC2BD63C4F}"/>
              </a:ext>
            </a:extLst>
          </p:cNvPr>
          <p:cNvSpPr>
            <a:spLocks noGrp="1"/>
          </p:cNvSpPr>
          <p:nvPr>
            <p:ph type="pic" sz="quarter" idx="12"/>
          </p:nvPr>
        </p:nvSpPr>
        <p:spPr>
          <a:xfrm>
            <a:off x="6960096" y="2996952"/>
            <a:ext cx="4944740" cy="2952328"/>
          </a:xfrm>
          <a:prstGeom prst="roundRect">
            <a:avLst>
              <a:gd name="adj" fmla="val 5821"/>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a:lstStyle/>
          <a:p>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3600"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9"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Tree>
    <p:extLst>
      <p:ext uri="{BB962C8B-B14F-4D97-AF65-F5344CB8AC3E}">
        <p14:creationId xmlns:p14="http://schemas.microsoft.com/office/powerpoint/2010/main" val="319398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1"/>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7"/>
            <a:ext cx="10129836" cy="4548483"/>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Oct. 2020</a:t>
            </a:r>
          </a:p>
        </p:txBody>
      </p:sp>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2020</a:t>
            </a:r>
            <a:endParaRPr lang="en-US" dirty="0"/>
          </a:p>
        </p:txBody>
      </p:sp>
      <p:sp>
        <p:nvSpPr>
          <p:cNvPr id="11"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
        <p:nvSpPr>
          <p:cNvPr id="10" name="Picture Placeholder 2">
            <a:extLst>
              <a:ext uri="{FF2B5EF4-FFF2-40B4-BE49-F238E27FC236}">
                <a16:creationId xmlns="" xmlns:a16="http://schemas.microsoft.com/office/drawing/2014/main" id="{E321E355-71CF-954D-973F-37CD469E3251}"/>
              </a:ext>
            </a:extLst>
          </p:cNvPr>
          <p:cNvSpPr>
            <a:spLocks noGrp="1"/>
          </p:cNvSpPr>
          <p:nvPr>
            <p:ph type="pic" sz="quarter" idx="13"/>
          </p:nvPr>
        </p:nvSpPr>
        <p:spPr>
          <a:xfrm>
            <a:off x="6960096" y="2996952"/>
            <a:ext cx="4944740" cy="2952328"/>
          </a:xfrm>
          <a:prstGeom prst="roundRect">
            <a:avLst>
              <a:gd name="adj" fmla="val 5821"/>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459933"/>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userDrawn="1"/>
        </p:nvCxnSpPr>
        <p:spPr>
          <a:xfrm>
            <a:off x="10835395" y="6360666"/>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802" r:id="rId2"/>
    <p:sldLayoutId id="2147483701" r:id="rId3"/>
    <p:sldLayoutId id="2147483710" r:id="rId4"/>
    <p:sldLayoutId id="2147483713" r:id="rId5"/>
    <p:sldLayoutId id="2147483667"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801" r:id="rId20"/>
    <p:sldLayoutId id="2147483803" r:id="rId21"/>
  </p:sldLayoutIdLst>
  <p:hf sldNum="0" hd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 xmlns:a16="http://schemas.microsoft.com/office/drawing/2014/main" id="{479B3BF9-2E28-7044-8861-E5C8F40FB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540" y="1178949"/>
            <a:ext cx="1210000" cy="1210000"/>
          </a:xfrm>
          <a:prstGeom prst="rect">
            <a:avLst/>
          </a:prstGeom>
        </p:spPr>
      </p:pic>
      <p:pic>
        <p:nvPicPr>
          <p:cNvPr id="19" name="Picture 18">
            <a:extLst>
              <a:ext uri="{FF2B5EF4-FFF2-40B4-BE49-F238E27FC236}">
                <a16:creationId xmlns="" xmlns:a16="http://schemas.microsoft.com/office/drawing/2014/main" id="{75D7464D-ADAE-2A48-B302-D9C5A6431E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0033" y="3096887"/>
            <a:ext cx="477620" cy="477620"/>
          </a:xfrm>
          <a:prstGeom prst="rect">
            <a:avLst/>
          </a:prstGeom>
        </p:spPr>
      </p:pic>
      <p:sp>
        <p:nvSpPr>
          <p:cNvPr id="20" name="TextBox 17">
            <a:extLst>
              <a:ext uri="{FF2B5EF4-FFF2-40B4-BE49-F238E27FC236}">
                <a16:creationId xmlns="" xmlns:a16="http://schemas.microsoft.com/office/drawing/2014/main" id="{03624070-9EFF-D349-9839-33294128FCC2}"/>
              </a:ext>
            </a:extLst>
          </p:cNvPr>
          <p:cNvSpPr txBox="1"/>
          <p:nvPr/>
        </p:nvSpPr>
        <p:spPr>
          <a:xfrm>
            <a:off x="2968559" y="1059796"/>
            <a:ext cx="2047355" cy="584775"/>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2"/>
                </a:solidFill>
                <a:latin typeface="Source Sans Pro" panose="020B0503030403020204" pitchFamily="34" charset="0"/>
                <a:ea typeface="Source Sans Pro" panose="020B0503030403020204" pitchFamily="34" charset="0"/>
              </a:rPr>
              <a:t>TESTSUITE ENGINE</a:t>
            </a:r>
          </a:p>
          <a:p>
            <a:r>
              <a:rPr lang="en-US" sz="1400" b="1" dirty="0">
                <a:solidFill>
                  <a:schemeClr val="accent1"/>
                </a:solidFill>
                <a:latin typeface="Source Sans Pro Black" panose="020B0503030403020204" pitchFamily="34" charset="0"/>
                <a:ea typeface="Source Sans Pro Black" panose="020B0503030403020204" pitchFamily="34" charset="0"/>
              </a:rPr>
              <a:t>FOR EACH TEST CASE</a:t>
            </a:r>
          </a:p>
        </p:txBody>
      </p:sp>
      <p:sp>
        <p:nvSpPr>
          <p:cNvPr id="21" name="Rounded Rectangle 20">
            <a:extLst>
              <a:ext uri="{FF2B5EF4-FFF2-40B4-BE49-F238E27FC236}">
                <a16:creationId xmlns="" xmlns:a16="http://schemas.microsoft.com/office/drawing/2014/main" id="{C1B7E7A3-DAF1-744F-A122-E02CF05B4D38}"/>
              </a:ext>
            </a:extLst>
          </p:cNvPr>
          <p:cNvSpPr/>
          <p:nvPr/>
        </p:nvSpPr>
        <p:spPr>
          <a:xfrm>
            <a:off x="3160584" y="2389242"/>
            <a:ext cx="2217126" cy="491747"/>
          </a:xfrm>
          <a:prstGeom prst="roundRect">
            <a:avLst>
              <a:gd name="adj" fmla="val 50000"/>
            </a:avLst>
          </a:prstGeom>
          <a:solidFill>
            <a:schemeClr val="bg1">
              <a:lumMod val="9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dirty="0">
                <a:solidFill>
                  <a:schemeClr val="tx2"/>
                </a:solidFill>
                <a:latin typeface="Source Sans Pro Light" panose="020B0403030403020204" pitchFamily="34" charset="77"/>
              </a:rPr>
              <a:t>Test Build &amp; Link</a:t>
            </a:r>
          </a:p>
        </p:txBody>
      </p:sp>
      <p:sp>
        <p:nvSpPr>
          <p:cNvPr id="22" name="Rounded Rectangle 21">
            <a:extLst>
              <a:ext uri="{FF2B5EF4-FFF2-40B4-BE49-F238E27FC236}">
                <a16:creationId xmlns="" xmlns:a16="http://schemas.microsoft.com/office/drawing/2014/main" id="{8C474190-028C-ED46-9391-ACD460A22FAB}"/>
              </a:ext>
            </a:extLst>
          </p:cNvPr>
          <p:cNvSpPr/>
          <p:nvPr/>
        </p:nvSpPr>
        <p:spPr>
          <a:xfrm>
            <a:off x="3160584" y="3802471"/>
            <a:ext cx="2217126" cy="491747"/>
          </a:xfrm>
          <a:prstGeom prst="roundRect">
            <a:avLst>
              <a:gd name="adj" fmla="val 50000"/>
            </a:avLst>
          </a:prstGeom>
          <a:solidFill>
            <a:schemeClr val="bg1">
              <a:lumMod val="9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dirty="0">
                <a:solidFill>
                  <a:schemeClr val="tx2"/>
                </a:solidFill>
                <a:latin typeface="Source Sans Pro Light" panose="020B0403030403020204" pitchFamily="34" charset="77"/>
              </a:rPr>
              <a:t>Test Deployment</a:t>
            </a:r>
          </a:p>
        </p:txBody>
      </p:sp>
      <p:sp>
        <p:nvSpPr>
          <p:cNvPr id="23" name="Rounded Rectangle 22">
            <a:extLst>
              <a:ext uri="{FF2B5EF4-FFF2-40B4-BE49-F238E27FC236}">
                <a16:creationId xmlns="" xmlns:a16="http://schemas.microsoft.com/office/drawing/2014/main" id="{304E114F-13F3-A14A-8EDE-75E68DF7BA59}"/>
              </a:ext>
            </a:extLst>
          </p:cNvPr>
          <p:cNvSpPr/>
          <p:nvPr/>
        </p:nvSpPr>
        <p:spPr>
          <a:xfrm>
            <a:off x="6579930" y="3813312"/>
            <a:ext cx="2217126" cy="491747"/>
          </a:xfrm>
          <a:prstGeom prst="roundRect">
            <a:avLst>
              <a:gd name="adj" fmla="val 50000"/>
            </a:avLst>
          </a:prstGeom>
          <a:solidFill>
            <a:schemeClr val="bg1">
              <a:lumMod val="9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dirty="0" smtClean="0">
                <a:solidFill>
                  <a:schemeClr val="tx2"/>
                </a:solidFill>
                <a:latin typeface="Source Sans Pro Light" panose="020B0403030403020204" pitchFamily="34" charset="77"/>
              </a:rPr>
              <a:t>Trace Redirection</a:t>
            </a:r>
            <a:endParaRPr lang="en-US" dirty="0">
              <a:solidFill>
                <a:schemeClr val="tx2"/>
              </a:solidFill>
              <a:latin typeface="Source Sans Pro Light" panose="020B0403030403020204" pitchFamily="34" charset="77"/>
            </a:endParaRPr>
          </a:p>
        </p:txBody>
      </p:sp>
      <p:sp>
        <p:nvSpPr>
          <p:cNvPr id="24" name="Rounded Rectangle 23">
            <a:extLst>
              <a:ext uri="{FF2B5EF4-FFF2-40B4-BE49-F238E27FC236}">
                <a16:creationId xmlns="" xmlns:a16="http://schemas.microsoft.com/office/drawing/2014/main" id="{7073D0E8-EDBB-FB4C-85D1-96E591D47993}"/>
              </a:ext>
            </a:extLst>
          </p:cNvPr>
          <p:cNvSpPr/>
          <p:nvPr/>
        </p:nvSpPr>
        <p:spPr>
          <a:xfrm>
            <a:off x="6579930" y="2361189"/>
            <a:ext cx="2217126" cy="491747"/>
          </a:xfrm>
          <a:prstGeom prst="roundRect">
            <a:avLst>
              <a:gd name="adj" fmla="val 50000"/>
            </a:avLst>
          </a:prstGeom>
          <a:solidFill>
            <a:schemeClr val="bg1">
              <a:lumMod val="9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dirty="0">
                <a:solidFill>
                  <a:schemeClr val="tx2"/>
                </a:solidFill>
                <a:latin typeface="Source Sans Pro Light" panose="020B0403030403020204" pitchFamily="34" charset="77"/>
              </a:rPr>
              <a:t>Trace Analysis</a:t>
            </a:r>
            <a:endParaRPr lang="en-US" b="1" i="1" dirty="0">
              <a:solidFill>
                <a:srgbClr val="E64213"/>
              </a:solidFill>
            </a:endParaRPr>
          </a:p>
        </p:txBody>
      </p:sp>
      <p:sp>
        <p:nvSpPr>
          <p:cNvPr id="27" name="Bent Arrow 26">
            <a:extLst>
              <a:ext uri="{FF2B5EF4-FFF2-40B4-BE49-F238E27FC236}">
                <a16:creationId xmlns="" xmlns:a16="http://schemas.microsoft.com/office/drawing/2014/main" id="{932B9E7C-C9AC-FF40-B062-4E6811FDE3B1}"/>
              </a:ext>
            </a:extLst>
          </p:cNvPr>
          <p:cNvSpPr/>
          <p:nvPr/>
        </p:nvSpPr>
        <p:spPr>
          <a:xfrm rot="5400000" flipV="1">
            <a:off x="3991039" y="1317075"/>
            <a:ext cx="400468" cy="1231101"/>
          </a:xfrm>
          <a:prstGeom prst="bentArrow">
            <a:avLst>
              <a:gd name="adj1" fmla="val 10280"/>
              <a:gd name="adj2" fmla="val 17691"/>
              <a:gd name="adj3" fmla="val 25560"/>
              <a:gd name="adj4" fmla="val 4612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Bent Arrow 27">
            <a:extLst>
              <a:ext uri="{FF2B5EF4-FFF2-40B4-BE49-F238E27FC236}">
                <a16:creationId xmlns="" xmlns:a16="http://schemas.microsoft.com/office/drawing/2014/main" id="{28524C00-5E44-B246-AC87-366A0B493BD6}"/>
              </a:ext>
            </a:extLst>
          </p:cNvPr>
          <p:cNvSpPr/>
          <p:nvPr/>
        </p:nvSpPr>
        <p:spPr>
          <a:xfrm flipV="1">
            <a:off x="3639671" y="4550601"/>
            <a:ext cx="1149468" cy="459484"/>
          </a:xfrm>
          <a:prstGeom prst="bentArrow">
            <a:avLst>
              <a:gd name="adj1" fmla="val 10280"/>
              <a:gd name="adj2" fmla="val 17691"/>
              <a:gd name="adj3" fmla="val 25560"/>
              <a:gd name="adj4" fmla="val 4612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29" name="Straight Connector 28">
            <a:extLst>
              <a:ext uri="{FF2B5EF4-FFF2-40B4-BE49-F238E27FC236}">
                <a16:creationId xmlns="" xmlns:a16="http://schemas.microsoft.com/office/drawing/2014/main" id="{F838BEE6-DA7F-344F-B015-35D9A3A02ABA}"/>
              </a:ext>
            </a:extLst>
          </p:cNvPr>
          <p:cNvCxnSpPr>
            <a:cxnSpLocks/>
          </p:cNvCxnSpPr>
          <p:nvPr/>
        </p:nvCxnSpPr>
        <p:spPr>
          <a:xfrm flipV="1">
            <a:off x="3634825" y="3081198"/>
            <a:ext cx="0" cy="505376"/>
          </a:xfrm>
          <a:prstGeom prst="line">
            <a:avLst/>
          </a:prstGeom>
          <a:ln w="38100">
            <a:solidFill>
              <a:schemeClr val="bg2"/>
            </a:solidFill>
            <a:headEnd type="triangl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 xmlns:a16="http://schemas.microsoft.com/office/drawing/2014/main" id="{98B7413C-CCBB-6D4B-85B6-DA2B6CC774DE}"/>
              </a:ext>
            </a:extLst>
          </p:cNvPr>
          <p:cNvSpPr/>
          <p:nvPr/>
        </p:nvSpPr>
        <p:spPr>
          <a:xfrm>
            <a:off x="4896152" y="4650317"/>
            <a:ext cx="2217126" cy="491747"/>
          </a:xfrm>
          <a:prstGeom prst="roundRect">
            <a:avLst>
              <a:gd name="adj" fmla="val 50000"/>
            </a:avLst>
          </a:prstGeom>
          <a:solidFill>
            <a:schemeClr val="bg1">
              <a:lumMod val="9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dirty="0">
                <a:solidFill>
                  <a:schemeClr val="tx2"/>
                </a:solidFill>
                <a:latin typeface="Source Sans Pro Light" panose="020B0403030403020204" pitchFamily="34" charset="77"/>
              </a:rPr>
              <a:t>Test Execution</a:t>
            </a:r>
            <a:endParaRPr lang="en-US" sz="1400" b="1" i="1" dirty="0">
              <a:solidFill>
                <a:srgbClr val="E64213"/>
              </a:solidFill>
            </a:endParaRPr>
          </a:p>
        </p:txBody>
      </p:sp>
      <p:sp>
        <p:nvSpPr>
          <p:cNvPr id="31" name="Bent Arrow 30">
            <a:extLst>
              <a:ext uri="{FF2B5EF4-FFF2-40B4-BE49-F238E27FC236}">
                <a16:creationId xmlns="" xmlns:a16="http://schemas.microsoft.com/office/drawing/2014/main" id="{AA7B4AFC-F0EC-5343-947C-2517C4F09B4D}"/>
              </a:ext>
            </a:extLst>
          </p:cNvPr>
          <p:cNvSpPr/>
          <p:nvPr/>
        </p:nvSpPr>
        <p:spPr>
          <a:xfrm rot="10800000" flipV="1">
            <a:off x="5978101" y="1685616"/>
            <a:ext cx="400468" cy="2877404"/>
          </a:xfrm>
          <a:prstGeom prst="bentArrow">
            <a:avLst>
              <a:gd name="adj1" fmla="val 10280"/>
              <a:gd name="adj2" fmla="val 17691"/>
              <a:gd name="adj3" fmla="val 25560"/>
              <a:gd name="adj4" fmla="val 4612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2" name="Oval 31">
            <a:extLst>
              <a:ext uri="{FF2B5EF4-FFF2-40B4-BE49-F238E27FC236}">
                <a16:creationId xmlns="" xmlns:a16="http://schemas.microsoft.com/office/drawing/2014/main" id="{82565622-2D51-E64E-90EB-61C2765FBF7C}"/>
              </a:ext>
            </a:extLst>
          </p:cNvPr>
          <p:cNvSpPr/>
          <p:nvPr/>
        </p:nvSpPr>
        <p:spPr>
          <a:xfrm>
            <a:off x="3160584" y="2246222"/>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latin typeface="Source Sans Pro" panose="020B0503030403020204" pitchFamily="34" charset="0"/>
                <a:ea typeface="Source Sans Pro" panose="020B0503030403020204" pitchFamily="34" charset="0"/>
                <a:cs typeface="Source Sans Pro Light" charset="0"/>
              </a:rPr>
              <a:t>1</a:t>
            </a:r>
          </a:p>
        </p:txBody>
      </p:sp>
      <p:sp>
        <p:nvSpPr>
          <p:cNvPr id="33" name="Oval 32">
            <a:extLst>
              <a:ext uri="{FF2B5EF4-FFF2-40B4-BE49-F238E27FC236}">
                <a16:creationId xmlns="" xmlns:a16="http://schemas.microsoft.com/office/drawing/2014/main" id="{1D9E31B2-A78E-EE48-AC4E-8C5DA0AB1040}"/>
              </a:ext>
            </a:extLst>
          </p:cNvPr>
          <p:cNvSpPr/>
          <p:nvPr/>
        </p:nvSpPr>
        <p:spPr>
          <a:xfrm>
            <a:off x="3160584" y="3680575"/>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latin typeface="Source Sans Pro" panose="020B0503030403020204" pitchFamily="34" charset="0"/>
                <a:ea typeface="Source Sans Pro" panose="020B0503030403020204" pitchFamily="34" charset="0"/>
                <a:cs typeface="Source Sans Pro Light" charset="0"/>
              </a:rPr>
              <a:t>2</a:t>
            </a:r>
          </a:p>
        </p:txBody>
      </p:sp>
      <p:sp>
        <p:nvSpPr>
          <p:cNvPr id="34" name="Oval 33">
            <a:extLst>
              <a:ext uri="{FF2B5EF4-FFF2-40B4-BE49-F238E27FC236}">
                <a16:creationId xmlns="" xmlns:a16="http://schemas.microsoft.com/office/drawing/2014/main" id="{C5E4DC24-4A88-3443-ACD3-D6DA5DC1B4EC}"/>
              </a:ext>
            </a:extLst>
          </p:cNvPr>
          <p:cNvSpPr/>
          <p:nvPr/>
        </p:nvSpPr>
        <p:spPr>
          <a:xfrm>
            <a:off x="4845948" y="4586011"/>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latin typeface="Source Sans Pro" panose="020B0503030403020204" pitchFamily="34" charset="0"/>
                <a:ea typeface="Source Sans Pro" panose="020B0503030403020204" pitchFamily="34" charset="0"/>
                <a:cs typeface="Source Sans Pro Light" charset="0"/>
              </a:rPr>
              <a:t>3</a:t>
            </a:r>
          </a:p>
        </p:txBody>
      </p:sp>
      <p:sp>
        <p:nvSpPr>
          <p:cNvPr id="35" name="Oval 34">
            <a:extLst>
              <a:ext uri="{FF2B5EF4-FFF2-40B4-BE49-F238E27FC236}">
                <a16:creationId xmlns="" xmlns:a16="http://schemas.microsoft.com/office/drawing/2014/main" id="{122325DD-5BFC-9F46-B909-32FCC9E0BAFC}"/>
              </a:ext>
            </a:extLst>
          </p:cNvPr>
          <p:cNvSpPr/>
          <p:nvPr/>
        </p:nvSpPr>
        <p:spPr>
          <a:xfrm>
            <a:off x="6576136" y="3635753"/>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latin typeface="Source Sans Pro" panose="020B0503030403020204" pitchFamily="34" charset="0"/>
                <a:ea typeface="Source Sans Pro" panose="020B0503030403020204" pitchFamily="34" charset="0"/>
                <a:cs typeface="Source Sans Pro Light" charset="0"/>
              </a:rPr>
              <a:t>4</a:t>
            </a:r>
          </a:p>
        </p:txBody>
      </p:sp>
      <p:sp>
        <p:nvSpPr>
          <p:cNvPr id="36" name="Oval 35">
            <a:extLst>
              <a:ext uri="{FF2B5EF4-FFF2-40B4-BE49-F238E27FC236}">
                <a16:creationId xmlns="" xmlns:a16="http://schemas.microsoft.com/office/drawing/2014/main" id="{FB16038D-F2DD-024D-9911-E54C30EC5AF7}"/>
              </a:ext>
            </a:extLst>
          </p:cNvPr>
          <p:cNvSpPr/>
          <p:nvPr/>
        </p:nvSpPr>
        <p:spPr>
          <a:xfrm>
            <a:off x="6576136" y="2307338"/>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latin typeface="Source Sans Pro" panose="020B0503030403020204" pitchFamily="34" charset="0"/>
                <a:ea typeface="Source Sans Pro" panose="020B0503030403020204" pitchFamily="34" charset="0"/>
                <a:cs typeface="Source Sans Pro Light" charset="0"/>
              </a:rPr>
              <a:t>5</a:t>
            </a:r>
          </a:p>
        </p:txBody>
      </p:sp>
    </p:spTree>
    <p:extLst>
      <p:ext uri="{BB962C8B-B14F-4D97-AF65-F5344CB8AC3E}">
        <p14:creationId xmlns:p14="http://schemas.microsoft.com/office/powerpoint/2010/main" val="3219557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potx" id="{4256B918-FC3C-4848-A656-0ED0CBA71E4F}" vid="{623C50D4-BFA1-417C-8F1C-4F43DA12D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Template_Microej</Template>
  <TotalTime>1865</TotalTime>
  <Words>23</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 Light</vt:lpstr>
      <vt:lpstr>Calibri Regular</vt:lpstr>
      <vt:lpstr>Courier New</vt:lpstr>
      <vt:lpstr>Source Sans Pro</vt:lpstr>
      <vt:lpstr>Source Sans Pro Black</vt:lpstr>
      <vt:lpstr>Source Sans Pro Light</vt:lpstr>
      <vt:lpstr>Template-MicroEJ</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Frédéric RIVIERE</dc:creator>
  <cp:keywords/>
  <dc:description/>
  <cp:lastModifiedBy>Frédéric RIVIERE</cp:lastModifiedBy>
  <cp:revision>107</cp:revision>
  <cp:lastPrinted>2019-09-26T12:34:57Z</cp:lastPrinted>
  <dcterms:created xsi:type="dcterms:W3CDTF">2020-10-07T12:37:43Z</dcterms:created>
  <dcterms:modified xsi:type="dcterms:W3CDTF">2020-10-13T09:23:36Z</dcterms:modified>
  <cp:category/>
</cp:coreProperties>
</file>