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79" r:id="rId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57" autoAdjust="0"/>
    <p:restoredTop sz="95320" autoAdjust="0"/>
  </p:normalViewPr>
  <p:slideViewPr>
    <p:cSldViewPr>
      <p:cViewPr>
        <p:scale>
          <a:sx n="123" d="100"/>
          <a:sy n="123" d="100"/>
        </p:scale>
        <p:origin x="304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436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A78A5-0A8C-BB4A-989B-613D7251D3B1}" type="datetime6">
              <a:rPr lang="fr-FR" smtClean="0">
                <a:latin typeface="Calibri Regular" charset="0"/>
              </a:rPr>
              <a:t>February 20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79958FA1-9FE8-F149-AB4B-7DC9950B39E9}" type="datetime6">
              <a:rPr lang="fr-FR" smtClean="0"/>
              <a:pPr/>
              <a:t>February 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316" y="4149080"/>
            <a:ext cx="1056122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316" y="5373216"/>
            <a:ext cx="10564261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/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468" y="747907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8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75"/>
            <a:ext cx="6815667" cy="58531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772816"/>
            <a:ext cx="4011084" cy="43533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43" indent="0">
              <a:buNone/>
              <a:defRPr sz="1200"/>
            </a:lvl2pPr>
            <a:lvl3pPr marL="914286" indent="0">
              <a:buNone/>
              <a:defRPr sz="10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09603" y="274640"/>
            <a:ext cx="4011084" cy="13541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AAE0-7A9E-9F46-B84D-C44AC8DB25A2}" type="datetime6">
              <a:rPr lang="fr-FR" smtClean="0"/>
              <a:t>February 20</a:t>
            </a:fld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784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4869170"/>
            <a:ext cx="10972800" cy="92211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2307-04DB-2F4D-BDB0-614E4902BA9E}" type="datetime6">
              <a:rPr lang="fr-FR" smtClean="0"/>
              <a:t>February 20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Espace réservé pour une image  9"/>
          <p:cNvSpPr>
            <a:spLocks noGrp="1"/>
          </p:cNvSpPr>
          <p:nvPr>
            <p:ph type="pic" sz="quarter" idx="13"/>
          </p:nvPr>
        </p:nvSpPr>
        <p:spPr>
          <a:xfrm>
            <a:off x="609601" y="764704"/>
            <a:ext cx="10972800" cy="394908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458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e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4ADF-D2E2-C44F-9BED-DE909ECFAA4C}" type="datetime6">
              <a:rPr lang="fr-FR" smtClean="0"/>
              <a:t>February 20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pour une image  9"/>
          <p:cNvSpPr>
            <a:spLocks noGrp="1"/>
          </p:cNvSpPr>
          <p:nvPr>
            <p:ph type="pic" sz="quarter" idx="12"/>
          </p:nvPr>
        </p:nvSpPr>
        <p:spPr>
          <a:xfrm>
            <a:off x="609601" y="764704"/>
            <a:ext cx="10972800" cy="482453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568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Callout 5"/>
          <p:cNvSpPr/>
          <p:nvPr userDrawn="1"/>
        </p:nvSpPr>
        <p:spPr>
          <a:xfrm>
            <a:off x="3597662" y="454207"/>
            <a:ext cx="4954760" cy="3528392"/>
          </a:xfrm>
          <a:prstGeom prst="wedgeEllipseCallout">
            <a:avLst>
              <a:gd name="adj1" fmla="val -116"/>
              <a:gd name="adj2" fmla="val 647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8F49-BF83-0E4D-8954-2DA98C3220A2}" type="datetime6">
              <a:rPr lang="fr-FR" smtClean="0"/>
              <a:pPr/>
              <a:t>February 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866462" y="1082121"/>
            <a:ext cx="10417157" cy="2277178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 defTabSz="914286" rtl="0" eaLnBrk="1" latinLnBrk="0" hangingPunct="1">
              <a:spcBef>
                <a:spcPct val="0"/>
              </a:spcBef>
              <a:buNone/>
              <a:defRPr sz="5400" b="0" i="0" kern="1200" cap="all" baseline="0">
                <a:solidFill>
                  <a:schemeClr val="bg1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r>
              <a:rPr lang="en-US" sz="6600" dirty="0" smtClean="0"/>
              <a:t>THANK YOU </a:t>
            </a:r>
          </a:p>
          <a:p>
            <a:r>
              <a:rPr lang="en-US" sz="2800" dirty="0" smtClean="0">
                <a:latin typeface="+mn-lt"/>
              </a:rPr>
              <a:t>FOR YOUR ATTENTION!</a:t>
            </a:r>
            <a:endParaRPr lang="en-US" sz="28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918" y="5013176"/>
            <a:ext cx="3714247" cy="18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4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85" y="1505886"/>
            <a:ext cx="5904655" cy="111733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716316" y="3212977"/>
            <a:ext cx="1056122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bg1"/>
                </a:solidFill>
                <a:latin typeface="+mj-lt"/>
                <a:ea typeface="Calibri Regular" charset="0"/>
                <a:cs typeface="Calibri Regular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716316" y="4437112"/>
            <a:ext cx="10564261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63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744" y="-747463"/>
            <a:ext cx="13393488" cy="92674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381" y="3493240"/>
            <a:ext cx="883909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628" y="4717375"/>
            <a:ext cx="8841637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/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468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7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87424" y="2735998"/>
            <a:ext cx="10417157" cy="1386011"/>
          </a:xfrm>
        </p:spPr>
        <p:txBody>
          <a:bodyPr lIns="0" rIns="0" anchor="ctr" anchorCtr="0">
            <a:noAutofit/>
          </a:bodyPr>
          <a:lstStyle>
            <a:lvl1pPr algn="ctr">
              <a:defRPr sz="5400" b="0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Section title style</a:t>
            </a:r>
            <a:endParaRPr lang="en-US" dirty="0"/>
          </a:p>
        </p:txBody>
      </p:sp>
      <p:pic>
        <p:nvPicPr>
          <p:cNvPr id="3" name="Picture 3" descr="C:\Users\cmorineau\Marketing-Private\Marcom\Graphics\Artwork_Corp\Logos\Logo-microej-white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325" y="6381328"/>
            <a:ext cx="1411355" cy="25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570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pic>
        <p:nvPicPr>
          <p:cNvPr id="16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D163-B769-8340-9BFA-850DE925A786}" type="datetime6">
              <a:rPr lang="fr-FR" smtClean="0"/>
              <a:t>February 20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DD81-934D-2440-96D5-710E55CF1726}" type="datetime6">
              <a:rPr lang="fr-FR" smtClean="0"/>
              <a:t>February 20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340775"/>
            <a:ext cx="5386917" cy="478540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4" y="1340775"/>
            <a:ext cx="5389033" cy="478540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340787"/>
            <a:ext cx="5386917" cy="432049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ET </a:t>
            </a:r>
            <a:r>
              <a:rPr lang="fr-FR" dirty="0" err="1" smtClean="0"/>
              <a:t>modifieZ</a:t>
            </a:r>
            <a:r>
              <a:rPr lang="fr-FR" dirty="0" smtClean="0"/>
              <a:t> LE TITRE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916838"/>
            <a:ext cx="5386917" cy="4209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84" y="1340787"/>
            <a:ext cx="5389033" cy="43204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ET </a:t>
            </a:r>
            <a:r>
              <a:rPr lang="fr-FR" dirty="0" err="1" smtClean="0"/>
              <a:t>modifieZ</a:t>
            </a:r>
            <a:r>
              <a:rPr lang="fr-FR" dirty="0" smtClean="0"/>
              <a:t> LE TITRE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4" y="1916838"/>
            <a:ext cx="5389033" cy="4209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60DB-6E52-EB46-96C1-740CFB82B988}" type="datetime6">
              <a:rPr lang="fr-FR" smtClean="0"/>
              <a:t>February 20</a:t>
            </a:fld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0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601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7A4E-A05D-044B-B606-EB8FC4116036}" type="datetime6">
              <a:rPr lang="fr-FR" smtClean="0"/>
              <a:t>February 20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6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44626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51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D4BF065C-C26E-9B4C-AB1D-0F16CDF9EF28}" type="datetime6">
              <a:rPr lang="fr-FR" smtClean="0"/>
              <a:pPr/>
              <a:t>February 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0112" y="6344625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51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747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7"/>
            <a:ext cx="10972800" cy="922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40768"/>
            <a:ext cx="109728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44626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51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2DD8F49-BF83-0E4D-8954-2DA98C3220A2}" type="datetime6">
              <a:rPr lang="fr-FR" smtClean="0"/>
              <a:pPr/>
              <a:t>February 20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0112" y="6344625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51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8" r:id="rId3"/>
    <p:sldLayoutId id="2147483679" r:id="rId4"/>
    <p:sldLayoutId id="214748366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6" r:id="rId11"/>
    <p:sldLayoutId id="2147483677" r:id="rId12"/>
    <p:sldLayoutId id="2147483680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+mj-lt"/>
          <a:ea typeface="Calibri Light" charset="0"/>
          <a:cs typeface="Calibri Light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None/>
        <a:defRPr sz="2400" b="0" i="0" kern="1200">
          <a:solidFill>
            <a:schemeClr val="tx2"/>
          </a:solidFill>
          <a:effectLst/>
          <a:latin typeface="Calibri Regular" charset="0"/>
          <a:ea typeface="Calibri Regular" charset="0"/>
          <a:cs typeface="Calibri Regular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400" b="0" i="0" kern="120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3pPr>
      <a:lvl4pPr marL="1657144" indent="-285717" algn="l" defTabSz="914286" rtl="0" eaLnBrk="1" latinLnBrk="0" hangingPunct="1">
        <a:spcBef>
          <a:spcPct val="20000"/>
        </a:spcBef>
        <a:spcAft>
          <a:spcPts val="400"/>
        </a:spcAft>
        <a:buFont typeface="Arial" charset="0"/>
        <a:buChar char="•"/>
        <a:defRPr sz="1600" b="0" i="0" kern="1200" baseline="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4pPr>
      <a:lvl5pPr marL="2057143" indent="-228573" algn="l" defTabSz="914286" rtl="0" eaLnBrk="1" latinLnBrk="0" hangingPunct="1">
        <a:spcBef>
          <a:spcPct val="20000"/>
        </a:spcBef>
        <a:spcAft>
          <a:spcPts val="400"/>
        </a:spcAft>
        <a:buFont typeface="Arial" charset="0"/>
        <a:buChar char="•"/>
        <a:defRPr sz="1600" b="0" i="0" kern="120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7195662" y="3754656"/>
            <a:ext cx="3366982" cy="1965338"/>
          </a:xfrm>
          <a:prstGeom prst="roundRect">
            <a:avLst>
              <a:gd name="adj" fmla="val 6607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vv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1763289" y="3754656"/>
            <a:ext cx="3272300" cy="1965338"/>
          </a:xfrm>
          <a:prstGeom prst="roundRect">
            <a:avLst>
              <a:gd name="adj" fmla="val 6607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7201605" y="1489320"/>
            <a:ext cx="3366982" cy="1965338"/>
          </a:xfrm>
          <a:prstGeom prst="roundRect">
            <a:avLst>
              <a:gd name="adj" fmla="val 6607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740262" y="236693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Test</a:t>
            </a:r>
            <a:endParaRPr lang="en-US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36240" y="409500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Deploy</a:t>
            </a:r>
            <a:endParaRPr lang="en-US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34212" y="4241966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Publish</a:t>
            </a:r>
            <a:endParaRPr lang="en-US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631" y="3526835"/>
            <a:ext cx="2058391" cy="2058393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V="1">
            <a:off x="4622725" y="3970059"/>
            <a:ext cx="673387" cy="430457"/>
          </a:xfrm>
          <a:prstGeom prst="line">
            <a:avLst/>
          </a:prstGeom>
          <a:ln w="28575">
            <a:solidFill>
              <a:schemeClr val="accent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800000">
            <a:off x="4277560" y="2718326"/>
            <a:ext cx="909435" cy="12578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955115" y="2643386"/>
            <a:ext cx="763242" cy="440659"/>
          </a:xfrm>
          <a:prstGeom prst="line">
            <a:avLst/>
          </a:prstGeom>
          <a:ln w="28575">
            <a:solidFill>
              <a:schemeClr val="accent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6900414" y="3911285"/>
            <a:ext cx="805612" cy="406299"/>
          </a:xfrm>
          <a:prstGeom prst="line">
            <a:avLst/>
          </a:prstGeom>
          <a:ln w="28575">
            <a:solidFill>
              <a:schemeClr val="accent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011" y="908720"/>
            <a:ext cx="2596968" cy="207757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7389628" y="1276976"/>
            <a:ext cx="1338847" cy="411257"/>
          </a:xfrm>
          <a:prstGeom prst="rect">
            <a:avLst/>
          </a:prstGeom>
          <a:solidFill>
            <a:schemeClr val="bg1"/>
          </a:solidFill>
        </p:spPr>
        <p:txBody>
          <a:bodyPr wrap="square" tIns="36000" bIns="36000" rtlCol="0">
            <a:spAutoFit/>
          </a:bodyPr>
          <a:lstStyle/>
          <a:p>
            <a:pPr algn="ctr" defTabSz="685783">
              <a:buClrTx/>
            </a:pPr>
            <a:r>
              <a:rPr lang="en-US" sz="2200" dirty="0" smtClean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Simulator</a:t>
            </a:r>
            <a:endParaRPr lang="en-US" sz="2200" dirty="0">
              <a:solidFill>
                <a:schemeClr val="tx1">
                  <a:lumMod val="7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451488" y="3550718"/>
            <a:ext cx="946808" cy="411257"/>
          </a:xfrm>
          <a:prstGeom prst="rect">
            <a:avLst/>
          </a:prstGeom>
          <a:solidFill>
            <a:schemeClr val="bg1"/>
          </a:solidFill>
        </p:spPr>
        <p:txBody>
          <a:bodyPr wrap="square" tIns="36000" bIns="36000" rtlCol="0">
            <a:spAutoFit/>
          </a:bodyPr>
          <a:lstStyle/>
          <a:p>
            <a:pPr algn="ctr" defTabSz="685783">
              <a:buClrTx/>
            </a:pPr>
            <a:r>
              <a:rPr lang="en-US" sz="2200" dirty="0" smtClean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Target</a:t>
            </a:r>
            <a:endParaRPr lang="en-US" sz="2200" dirty="0">
              <a:solidFill>
                <a:schemeClr val="tx1">
                  <a:lumMod val="7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303" y="2986291"/>
            <a:ext cx="2166119" cy="400733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202" y="2611222"/>
            <a:ext cx="2076731" cy="1837905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5282726" y="3142384"/>
            <a:ext cx="1694695" cy="738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 smtClean="0">
                <a:solidFill>
                  <a:schemeClr val="accent6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</a:p>
          <a:p>
            <a:pPr algn="ctr"/>
            <a:r>
              <a:rPr lang="en-US" sz="2100" dirty="0" smtClean="0">
                <a:solidFill>
                  <a:schemeClr val="accent6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APPLICATION</a:t>
            </a:r>
            <a:endParaRPr lang="en-US" sz="2100" dirty="0">
              <a:solidFill>
                <a:schemeClr val="accent6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498011" y="1260355"/>
            <a:ext cx="1673582" cy="2222193"/>
            <a:chOff x="8498011" y="1260355"/>
            <a:chExt cx="1673582" cy="2222193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4" r="18934"/>
            <a:stretch/>
          </p:blipFill>
          <p:spPr>
            <a:xfrm>
              <a:off x="8498011" y="1260355"/>
              <a:ext cx="1673582" cy="2222193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00000">
              <a:off x="8997932" y="1799769"/>
              <a:ext cx="1201542" cy="654841"/>
            </a:xfrm>
            <a:prstGeom prst="rect">
              <a:avLst/>
            </a:prstGeom>
          </p:spPr>
        </p:pic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604" y="4203495"/>
            <a:ext cx="2339408" cy="127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MicroEJ">
  <a:themeElements>
    <a:clrScheme name="MicroEJ">
      <a:dk1>
        <a:srgbClr val="4B5357"/>
      </a:dk1>
      <a:lt1>
        <a:srgbClr val="FFFFFF"/>
      </a:lt1>
      <a:dk2>
        <a:srgbClr val="97A7AF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97A7AF"/>
      </a:accent5>
      <a:accent6>
        <a:srgbClr val="4B5357"/>
      </a:accent6>
      <a:hlink>
        <a:srgbClr val="F3673B"/>
      </a:hlink>
      <a:folHlink>
        <a:srgbClr val="CF452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EJ - 16:9" id="{46EDB368-F6F0-E44D-8643-7AC3A0E4A084}" vid="{08FCCF21-A5C0-944A-A56A-BB7F166095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MicroEJ - 16:9</Template>
  <TotalTime>1837</TotalTime>
  <Words>10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Calibri Regular</vt:lpstr>
      <vt:lpstr>Source Sans Pro</vt:lpstr>
      <vt:lpstr>Source Sans Pro Light</vt:lpstr>
      <vt:lpstr>Arial</vt:lpstr>
      <vt:lpstr>Template-MicroEJ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Resources</dc:title>
  <dc:creator>Gaël Caratelli</dc:creator>
  <cp:lastModifiedBy>Microsoft Office User</cp:lastModifiedBy>
  <cp:revision>33</cp:revision>
  <dcterms:created xsi:type="dcterms:W3CDTF">2017-01-10T13:21:08Z</dcterms:created>
  <dcterms:modified xsi:type="dcterms:W3CDTF">2020-02-25T10:46:31Z</dcterms:modified>
</cp:coreProperties>
</file>