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handoutMasterIdLst>
    <p:handoutMasterId r:id="rId4"/>
  </p:handoutMasterIdLst>
  <p:sldIdLst>
    <p:sldId id="29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567" autoAdjust="0"/>
  </p:normalViewPr>
  <p:slideViewPr>
    <p:cSldViewPr>
      <p:cViewPr varScale="1">
        <p:scale>
          <a:sx n="116" d="100"/>
          <a:sy n="116" d="100"/>
        </p:scale>
        <p:origin x="336" y="108"/>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vendredi 21 août 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vendredi 21 août 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smtClean="0"/>
              <a:t>Click icon to add picture</a:t>
            </a:r>
            <a:endParaRPr lang="en-US"/>
          </a:p>
        </p:txBody>
      </p:sp>
      <p:sp>
        <p:nvSpPr>
          <p:cNvPr id="2" name="Rectangle 1"/>
          <p:cNvSpPr/>
          <p:nvPr userDrawn="1"/>
        </p:nvSpPr>
        <p:spPr>
          <a:xfrm>
            <a:off x="10669578" y="6309320"/>
            <a:ext cx="104304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187501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7"/>
            <a:ext cx="10129836" cy="4548483"/>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1"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3"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4"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0"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668168"/>
            <a:ext cx="10129837" cy="4548481"/>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7"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39"/>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9" name="Straight Connector 8"/>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8"/>
            <a:ext cx="10129836" cy="4548482"/>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1"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5" name="Footer Placeholder 5"/>
          <p:cNvSpPr>
            <a:spLocks noGrp="1"/>
          </p:cNvSpPr>
          <p:nvPr>
            <p:ph type="ftr" sz="quarter" idx="20"/>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6"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3"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37932" y="1450229"/>
            <a:ext cx="3916137" cy="466603"/>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sz="3600" dirty="0"/>
              <a:t>CLICK </a:t>
            </a:r>
            <a:r>
              <a:rPr lang="en-US" sz="3600" cap="all" baseline="0" dirty="0"/>
              <a:t>TO</a:t>
            </a:r>
            <a:r>
              <a:rPr lang="en-US" sz="3600" dirty="0"/>
              <a:t> EDIT TITLE</a:t>
            </a:r>
          </a:p>
        </p:txBody>
      </p:sp>
      <p:sp>
        <p:nvSpPr>
          <p:cNvPr id="8" name="Content Placeholder 3"/>
          <p:cNvSpPr>
            <a:spLocks noGrp="1"/>
          </p:cNvSpPr>
          <p:nvPr>
            <p:ph sz="half" idx="11" hasCustomPrompt="1"/>
          </p:nvPr>
        </p:nvSpPr>
        <p:spPr>
          <a:xfrm>
            <a:off x="1031082" y="2479536"/>
            <a:ext cx="10129837" cy="3737114"/>
          </a:xfrm>
          <a:prstGeom prst="rect">
            <a:avLst/>
          </a:prstGeom>
        </p:spPr>
        <p:txBody>
          <a:bodyPr lIns="90000" anchor="t" anchorCtr="1">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38199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10"/>
          <p:cNvSpPr>
            <a:spLocks noGrp="1"/>
          </p:cNvSpPr>
          <p:nvPr>
            <p:ph type="dt" sz="half" idx="11"/>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7"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10214436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smtClean="0"/>
              <a:t>Click icon to add picture</a:t>
            </a:r>
            <a:endParaRPr lang="en-US"/>
          </a:p>
        </p:txBody>
      </p:sp>
      <p:sp>
        <p:nvSpPr>
          <p:cNvPr id="7" name="Date Placeholder 10"/>
          <p:cNvSpPr>
            <a:spLocks noGrp="1"/>
          </p:cNvSpPr>
          <p:nvPr>
            <p:ph type="dt" sz="half" idx="12"/>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smtClean="0"/>
              <a:t>Click icon to add picture</a:t>
            </a:r>
            <a:endParaRPr lang="en-US"/>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3"/>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4"/>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99392"/>
            <a:ext cx="12192000" cy="7056784"/>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2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4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19"/>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9"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319398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749" r:id="rId1"/>
    <p:sldLayoutId id="2147483697" r:id="rId2"/>
    <p:sldLayoutId id="2147483802" r:id="rId3"/>
    <p:sldLayoutId id="2147483701" r:id="rId4"/>
    <p:sldLayoutId id="2147483710" r:id="rId5"/>
    <p:sldLayoutId id="2147483713" r:id="rId6"/>
    <p:sldLayoutId id="2147483667" r:id="rId7"/>
    <p:sldLayoutId id="2147483773" r:id="rId8"/>
    <p:sldLayoutId id="2147483662" r:id="rId9"/>
    <p:sldLayoutId id="2147483696" r:id="rId10"/>
    <p:sldLayoutId id="2147483665" r:id="rId11"/>
    <p:sldLayoutId id="2147483698" r:id="rId12"/>
    <p:sldLayoutId id="2147483666" r:id="rId13"/>
    <p:sldLayoutId id="2147483699" r:id="rId14"/>
    <p:sldLayoutId id="2147483716" r:id="rId15"/>
    <p:sldLayoutId id="2147483717" r:id="rId16"/>
    <p:sldLayoutId id="2147483700" r:id="rId17"/>
    <p:sldLayoutId id="2147483711" r:id="rId18"/>
    <p:sldLayoutId id="2147483715" r:id="rId19"/>
    <p:sldLayoutId id="2147483712" r:id="rId20"/>
    <p:sldLayoutId id="2147483801" r:id="rId21"/>
  </p:sldLayoutIdLst>
  <p:hf sldNum="0"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ounded Rectangle 83"/>
          <p:cNvSpPr/>
          <p:nvPr/>
        </p:nvSpPr>
        <p:spPr>
          <a:xfrm>
            <a:off x="948212" y="2042564"/>
            <a:ext cx="3923653" cy="2765694"/>
          </a:xfrm>
          <a:prstGeom prst="roundRect">
            <a:avLst>
              <a:gd name="adj" fmla="val 6137"/>
            </a:avLst>
          </a:prstGeom>
          <a:solidFill>
            <a:schemeClr val="bg1"/>
          </a:solidFill>
          <a:ln w="12700">
            <a:noFill/>
          </a:ln>
          <a:effectLst>
            <a:outerShdw blurRad="50800" algn="ctr" rotWithShape="0">
              <a:schemeClr val="bg2">
                <a:lumMod val="50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63500" sx="102000" sy="102000" algn="ctr" rotWithShape="0">
                  <a:schemeClr val="accent1">
                    <a:lumMod val="60000"/>
                    <a:lumOff val="40000"/>
                    <a:alpha val="40000"/>
                  </a:schemeClr>
                </a:outerShdw>
              </a:effectLst>
            </a:endParaRPr>
          </a:p>
        </p:txBody>
      </p:sp>
      <p:sp>
        <p:nvSpPr>
          <p:cNvPr id="5" name="Date Placeholder 4"/>
          <p:cNvSpPr>
            <a:spLocks noGrp="1"/>
          </p:cNvSpPr>
          <p:nvPr>
            <p:ph type="dt" sz="half" idx="10"/>
          </p:nvPr>
        </p:nvSpPr>
        <p:spPr/>
        <p:txBody>
          <a:bodyPr/>
          <a:lstStyle/>
          <a:p>
            <a:r>
              <a:rPr lang="en-US"/>
              <a:t>Jan. 2020</a:t>
            </a:r>
            <a:endParaRPr lang="en-US" dirty="0"/>
          </a:p>
        </p:txBody>
      </p:sp>
      <p:sp>
        <p:nvSpPr>
          <p:cNvPr id="6" name="Footer Placeholder 5"/>
          <p:cNvSpPr>
            <a:spLocks noGrp="1"/>
          </p:cNvSpPr>
          <p:nvPr>
            <p:ph type="ftr" sz="quarter" idx="11"/>
          </p:nvPr>
        </p:nvSpPr>
        <p:spPr/>
        <p:txBody>
          <a:bodyPr/>
          <a:lstStyle/>
          <a:p>
            <a:r>
              <a:rPr lang="pt-BR"/>
              <a:t>© MICROEJ 2020 - C O N F I D E N T I A L</a:t>
            </a:r>
            <a:endParaRPr lang="en-US" dirty="0"/>
          </a:p>
        </p:txBody>
      </p:sp>
      <p:grpSp>
        <p:nvGrpSpPr>
          <p:cNvPr id="57" name="Group 56"/>
          <p:cNvGrpSpPr/>
          <p:nvPr/>
        </p:nvGrpSpPr>
        <p:grpSpPr>
          <a:xfrm>
            <a:off x="948213" y="4927955"/>
            <a:ext cx="3923652" cy="661285"/>
            <a:chOff x="562793" y="5760230"/>
            <a:chExt cx="9939365" cy="727414"/>
          </a:xfrm>
        </p:grpSpPr>
        <p:sp>
          <p:nvSpPr>
            <p:cNvPr id="58" name="Snip Same Side Corner Rectangle 57"/>
            <p:cNvSpPr/>
            <p:nvPr/>
          </p:nvSpPr>
          <p:spPr>
            <a:xfrm>
              <a:off x="682271" y="5760230"/>
              <a:ext cx="9682533" cy="595747"/>
            </a:xfrm>
            <a:prstGeom prst="snip2SameRect">
              <a:avLst>
                <a:gd name="adj1" fmla="val 12569"/>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36000" rtlCol="0" anchor="t">
              <a:noAutofit/>
            </a:bodyPr>
            <a:lstStyle/>
            <a:p>
              <a:r>
                <a:rPr lang="en-US" sz="155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HARDWARE </a:t>
              </a:r>
              <a:br>
                <a:rPr lang="en-US" sz="155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br>
              <a:r>
                <a:rPr lang="en-US" sz="155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ELECTRONICS</a:t>
              </a:r>
            </a:p>
            <a:p>
              <a:pPr algn="ctr"/>
              <a:endParaRPr lang="en-US" sz="1200" b="1" i="1" dirty="0">
                <a:solidFill>
                  <a:schemeClr val="bg1"/>
                </a:solidFill>
                <a:latin typeface="Source Sans Pro Semibold" charset="0"/>
                <a:ea typeface="Source Sans Pro Semibold" charset="0"/>
                <a:cs typeface="Source Sans Pro Semibold" charset="0"/>
              </a:endParaRPr>
            </a:p>
            <a:p>
              <a:pPr algn="ctr"/>
              <a:endParaRPr lang="en-US" sz="1200" i="1" dirty="0">
                <a:solidFill>
                  <a:schemeClr val="bg1"/>
                </a:solidFill>
                <a:latin typeface="Source Sans Pro Light" charset="0"/>
                <a:ea typeface="Source Sans Pro Light" charset="0"/>
                <a:cs typeface="Source Sans Pro Light" charset="0"/>
              </a:endParaRPr>
            </a:p>
          </p:txBody>
        </p:sp>
        <p:sp>
          <p:nvSpPr>
            <p:cNvPr id="59" name="Arc 58">
              <a:extLst>
                <a:ext uri="{FF2B5EF4-FFF2-40B4-BE49-F238E27FC236}">
                  <a16:creationId xmlns="" xmlns:a16="http://schemas.microsoft.com/office/drawing/2014/main" id="{FDBFB02F-DAA9-4EC8-B20B-1474AE0A4F3B}"/>
                </a:ext>
              </a:extLst>
            </p:cNvPr>
            <p:cNvSpPr/>
            <p:nvPr/>
          </p:nvSpPr>
          <p:spPr>
            <a:xfrm rot="16200000">
              <a:off x="560651" y="6237454"/>
              <a:ext cx="252332" cy="248048"/>
            </a:xfrm>
            <a:prstGeom prst="arc">
              <a:avLst>
                <a:gd name="adj1" fmla="val 16200000"/>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0" name="Arc 59">
              <a:extLst>
                <a:ext uri="{FF2B5EF4-FFF2-40B4-BE49-F238E27FC236}">
                  <a16:creationId xmlns="" xmlns:a16="http://schemas.microsoft.com/office/drawing/2014/main" id="{FDBFB02F-DAA9-4EC8-B20B-1474AE0A4F3B}"/>
                </a:ext>
              </a:extLst>
            </p:cNvPr>
            <p:cNvSpPr/>
            <p:nvPr/>
          </p:nvSpPr>
          <p:spPr>
            <a:xfrm>
              <a:off x="10236233" y="6235312"/>
              <a:ext cx="265925" cy="235369"/>
            </a:xfrm>
            <a:prstGeom prst="arc">
              <a:avLst>
                <a:gd name="adj1" fmla="val 16200000"/>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62" name="Rounded Rectangle 61"/>
          <p:cNvSpPr/>
          <p:nvPr/>
        </p:nvSpPr>
        <p:spPr>
          <a:xfrm>
            <a:off x="2475503" y="5018386"/>
            <a:ext cx="524153"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LCD</a:t>
            </a:r>
          </a:p>
        </p:txBody>
      </p:sp>
      <p:sp>
        <p:nvSpPr>
          <p:cNvPr id="63" name="Rounded Rectangle 62"/>
          <p:cNvSpPr/>
          <p:nvPr/>
        </p:nvSpPr>
        <p:spPr>
          <a:xfrm>
            <a:off x="3929508" y="5012021"/>
            <a:ext cx="726331" cy="355846"/>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00"/>
              </a:lnSpc>
              <a:defRPr/>
            </a:pPr>
            <a:r>
              <a:rPr lang="fr-FR" sz="1120" kern="0" dirty="0" smtClean="0">
                <a:solidFill>
                  <a:schemeClr val="bg1"/>
                </a:solidFill>
                <a:latin typeface="Source Sans Pro Light" charset="0"/>
                <a:ea typeface="Source Sans Pro Light" charset="0"/>
                <a:cs typeface="Source Sans Pro Light" charset="0"/>
              </a:rPr>
              <a:t>Buttons</a:t>
            </a:r>
            <a:endParaRPr lang="en-US" sz="1120" kern="0" dirty="0">
              <a:solidFill>
                <a:schemeClr val="bg1"/>
              </a:solidFill>
              <a:latin typeface="Source Sans Pro Light" charset="0"/>
              <a:ea typeface="Source Sans Pro Light" charset="0"/>
              <a:cs typeface="Source Sans Pro Light" charset="0"/>
            </a:endParaRPr>
          </a:p>
        </p:txBody>
      </p:sp>
      <p:sp>
        <p:nvSpPr>
          <p:cNvPr id="67" name="Rounded Rectangle 66"/>
          <p:cNvSpPr/>
          <p:nvPr/>
        </p:nvSpPr>
        <p:spPr>
          <a:xfrm>
            <a:off x="3104452" y="5018386"/>
            <a:ext cx="724043"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80"/>
              </a:lnSpc>
              <a:defRPr/>
            </a:pPr>
            <a:r>
              <a:rPr lang="en-US" sz="1200" kern="0" dirty="0" smtClean="0">
                <a:solidFill>
                  <a:schemeClr val="bg1"/>
                </a:solidFill>
                <a:latin typeface="Source Sans Pro Light" charset="0"/>
                <a:ea typeface="Source Sans Pro Light" charset="0"/>
                <a:cs typeface="Source Sans Pro Light" charset="0"/>
              </a:rPr>
              <a:t>Touch</a:t>
            </a:r>
            <a:endParaRPr lang="en-US" sz="1200" kern="0" dirty="0">
              <a:solidFill>
                <a:schemeClr val="bg1"/>
              </a:solidFill>
              <a:latin typeface="Source Sans Pro Light" charset="0"/>
              <a:ea typeface="Source Sans Pro Light" charset="0"/>
              <a:cs typeface="Source Sans Pro Light" charset="0"/>
            </a:endParaRPr>
          </a:p>
        </p:txBody>
      </p:sp>
      <p:sp>
        <p:nvSpPr>
          <p:cNvPr id="70" name="Rounded Rectangle 69"/>
          <p:cNvSpPr/>
          <p:nvPr/>
        </p:nvSpPr>
        <p:spPr>
          <a:xfrm>
            <a:off x="1056203" y="687816"/>
            <a:ext cx="3599636" cy="486612"/>
          </a:xfrm>
          <a:prstGeom prst="roundRect">
            <a:avLst>
              <a:gd name="adj" fmla="val 22508"/>
            </a:avLst>
          </a:prstGeom>
          <a:solidFill>
            <a:schemeClr val="accent1"/>
          </a:solidFill>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nSpc>
                <a:spcPts val="1600"/>
              </a:lnSpc>
              <a:spcBef>
                <a:spcPts val="100"/>
              </a:spcBef>
              <a:spcAft>
                <a:spcPts val="100"/>
              </a:spcAft>
            </a:pPr>
            <a:r>
              <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cs typeface="Source Sans Pro" charset="0"/>
              </a:rPr>
              <a:t> </a:t>
            </a:r>
            <a:r>
              <a:rPr lang="en-US" sz="1600" dirty="0" smtClean="0">
                <a:solidFill>
                  <a:schemeClr val="bg1"/>
                </a:solidFill>
                <a:effectLst>
                  <a:outerShdw blurRad="50800" dist="38100" dir="5400000" algn="t" rotWithShape="0">
                    <a:prstClr val="black">
                      <a:alpha val="40000"/>
                    </a:prstClr>
                  </a:outerShdw>
                </a:effectLst>
                <a:latin typeface="Source Sans Pro" charset="0"/>
                <a:ea typeface="Source Sans Pro" charset="0"/>
                <a:cs typeface="Source Sans Pro" charset="0"/>
              </a:rPr>
              <a:t>          Application</a:t>
            </a: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cs typeface="Source Sans Pro" charset="0"/>
            </a:endParaRPr>
          </a:p>
        </p:txBody>
      </p:sp>
      <p:sp>
        <p:nvSpPr>
          <p:cNvPr id="71" name="Rounded Rectangle 70"/>
          <p:cNvSpPr/>
          <p:nvPr/>
        </p:nvSpPr>
        <p:spPr>
          <a:xfrm>
            <a:off x="1055441" y="1252402"/>
            <a:ext cx="3600398" cy="728194"/>
          </a:xfrm>
          <a:prstGeom prst="roundRect">
            <a:avLst>
              <a:gd name="adj" fmla="val 10601"/>
            </a:avLst>
          </a:prstGeom>
          <a:solidFill>
            <a:schemeClr val="accent1">
              <a:lumMod val="60000"/>
              <a:lumOff val="4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lvl="0" algn="ctr"/>
            <a:r>
              <a:rPr lang="en-US" sz="1600" b="1" dirty="0">
                <a:solidFill>
                  <a:schemeClr val="bg1"/>
                </a:solidFill>
                <a:effectLst>
                  <a:outerShdw blurRad="127000" dist="38100" dir="5400000" algn="t" rotWithShape="0">
                    <a:schemeClr val="accent1"/>
                  </a:outerShdw>
                </a:effectLst>
                <a:latin typeface="Source Sans Pro" charset="0"/>
                <a:ea typeface="Source Sans Pro" charset="0"/>
                <a:cs typeface="Source Sans Pro" charset="0"/>
              </a:rPr>
              <a:t>ADD-ON LIBRARIES</a:t>
            </a:r>
            <a:endParaRPr lang="en-US" sz="2400" b="1" dirty="0">
              <a:solidFill>
                <a:schemeClr val="bg1"/>
              </a:solidFill>
              <a:effectLst>
                <a:outerShdw blurRad="127000" dist="38100" dir="5400000" algn="t" rotWithShape="0">
                  <a:schemeClr val="accent1"/>
                </a:outerShdw>
              </a:effectLst>
              <a:latin typeface="Source Sans Pro" charset="0"/>
              <a:ea typeface="Source Sans Pro" charset="0"/>
              <a:cs typeface="Source Sans Pro" charset="0"/>
            </a:endParaRPr>
          </a:p>
          <a:p>
            <a:pPr lvl="0" algn="ctr"/>
            <a:endParaRPr lang="en-US" sz="2400" kern="0" dirty="0">
              <a:solidFill>
                <a:schemeClr val="bg1"/>
              </a:solidFill>
              <a:effectLst>
                <a:outerShdw blurRad="127000" dist="38100" dir="5400000" algn="t" rotWithShape="0">
                  <a:schemeClr val="accent1"/>
                </a:outerShdw>
              </a:effectLst>
              <a:latin typeface="Source Sans Pro" charset="0"/>
              <a:ea typeface="Source Sans Pro" charset="0"/>
              <a:cs typeface="Source Sans Pro" charset="0"/>
            </a:endParaRPr>
          </a:p>
        </p:txBody>
      </p:sp>
      <p:sp>
        <p:nvSpPr>
          <p:cNvPr id="72" name="Rounded Rectangle 71"/>
          <p:cNvSpPr/>
          <p:nvPr/>
        </p:nvSpPr>
        <p:spPr>
          <a:xfrm>
            <a:off x="1055441" y="2124743"/>
            <a:ext cx="3600398" cy="728193"/>
          </a:xfrm>
          <a:prstGeom prst="roundRect">
            <a:avLst>
              <a:gd name="adj" fmla="val 10443"/>
            </a:avLst>
          </a:prstGeom>
          <a:solidFill>
            <a:schemeClr val="accent1">
              <a:lumMod val="60000"/>
              <a:lumOff val="4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lvl="0" algn="ctr"/>
            <a:r>
              <a:rPr lang="en-US" sz="1600" b="1" dirty="0">
                <a:solidFill>
                  <a:schemeClr val="bg1"/>
                </a:solidFill>
                <a:effectLst>
                  <a:outerShdw blurRad="127000" dist="38100" dir="5400000" algn="t" rotWithShape="0">
                    <a:schemeClr val="accent1"/>
                  </a:outerShdw>
                </a:effectLst>
                <a:latin typeface="Source Sans Pro" charset="0"/>
                <a:ea typeface="Source Sans Pro" charset="0"/>
                <a:cs typeface="Source Sans Pro" charset="0"/>
              </a:rPr>
              <a:t> FOUNDATION LIBRARIES</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sp>
        <p:nvSpPr>
          <p:cNvPr id="74" name="Rounded Rectangle 73"/>
          <p:cNvSpPr/>
          <p:nvPr/>
        </p:nvSpPr>
        <p:spPr>
          <a:xfrm>
            <a:off x="2417985" y="2471107"/>
            <a:ext cx="891206"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err="1">
                <a:solidFill>
                  <a:schemeClr val="accent1"/>
                </a:solidFill>
                <a:latin typeface="Source Sans Pro Light" charset="0"/>
                <a:ea typeface="Source Sans Pro Light" charset="0"/>
                <a:cs typeface="Source Sans Pro Light" charset="0"/>
              </a:rPr>
              <a:t>MicroUI</a:t>
            </a:r>
            <a:endParaRPr lang="en-US" sz="1200" dirty="0">
              <a:solidFill>
                <a:schemeClr val="accent1"/>
              </a:solidFill>
              <a:latin typeface="Source Sans Pro Light" charset="0"/>
              <a:ea typeface="Source Sans Pro Light" charset="0"/>
              <a:cs typeface="Source Sans Pro Light" charset="0"/>
            </a:endParaRPr>
          </a:p>
        </p:txBody>
      </p:sp>
      <p:sp>
        <p:nvSpPr>
          <p:cNvPr id="75" name="Rounded Rectangle 74"/>
          <p:cNvSpPr/>
          <p:nvPr/>
        </p:nvSpPr>
        <p:spPr>
          <a:xfrm>
            <a:off x="3420490" y="2457937"/>
            <a:ext cx="899727"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Drawing</a:t>
            </a:r>
            <a:endParaRPr lang="en-US" sz="1200" dirty="0">
              <a:solidFill>
                <a:schemeClr val="accent1"/>
              </a:solidFill>
              <a:latin typeface="Source Sans Pro Light" charset="0"/>
              <a:ea typeface="Source Sans Pro Light" charset="0"/>
              <a:cs typeface="Source Sans Pro Light" charset="0"/>
            </a:endParaRPr>
          </a:p>
        </p:txBody>
      </p:sp>
      <p:sp>
        <p:nvSpPr>
          <p:cNvPr id="80" name="Rounded Rectangle 79"/>
          <p:cNvSpPr/>
          <p:nvPr/>
        </p:nvSpPr>
        <p:spPr>
          <a:xfrm>
            <a:off x="1415480" y="2457938"/>
            <a:ext cx="8912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EDC </a:t>
            </a:r>
            <a:r>
              <a:rPr lang="en-US" sz="1200" dirty="0" smtClean="0">
                <a:solidFill>
                  <a:schemeClr val="accent1"/>
                </a:solidFill>
                <a:latin typeface="Source Sans Pro Light" charset="0"/>
                <a:ea typeface="Source Sans Pro Light" charset="0"/>
                <a:cs typeface="Source Sans Pro Light" charset="0"/>
              </a:rPr>
              <a:t>- BON</a:t>
            </a:r>
            <a:endParaRPr lang="en-US" sz="1200" dirty="0">
              <a:solidFill>
                <a:schemeClr val="accent1"/>
              </a:solidFill>
              <a:latin typeface="Source Sans Pro Light" charset="0"/>
              <a:ea typeface="Source Sans Pro Light" charset="0"/>
              <a:cs typeface="Source Sans Pro Light" charset="0"/>
            </a:endParaRPr>
          </a:p>
        </p:txBody>
      </p:sp>
      <p:sp>
        <p:nvSpPr>
          <p:cNvPr id="89" name="Rounded Rectangle 88"/>
          <p:cNvSpPr/>
          <p:nvPr/>
        </p:nvSpPr>
        <p:spPr>
          <a:xfrm>
            <a:off x="1055442" y="4231222"/>
            <a:ext cx="3600398" cy="274211"/>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a:t>
            </a:r>
          </a:p>
        </p:txBody>
      </p:sp>
      <p:sp>
        <p:nvSpPr>
          <p:cNvPr id="90" name="Rounded Rectangle 89"/>
          <p:cNvSpPr/>
          <p:nvPr/>
        </p:nvSpPr>
        <p:spPr>
          <a:xfrm>
            <a:off x="2228438" y="3771781"/>
            <a:ext cx="2427401" cy="360539"/>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i="1" dirty="0">
              <a:solidFill>
                <a:schemeClr val="bg1"/>
              </a:solidFill>
              <a:latin typeface="Source Sans Pro Light" charset="0"/>
              <a:ea typeface="Source Sans Pro Light" charset="0"/>
              <a:cs typeface="Source Sans Pro Light" charset="0"/>
            </a:endParaRPr>
          </a:p>
          <a:p>
            <a:pPr algn="ctr"/>
            <a:endParaRPr lang="en-US" sz="1200" i="1" dirty="0">
              <a:solidFill>
                <a:schemeClr val="bg1"/>
              </a:solidFill>
              <a:latin typeface="Source Sans Pro Light" charset="0"/>
              <a:ea typeface="Source Sans Pro Light" charset="0"/>
              <a:cs typeface="Source Sans Pro Light" charset="0"/>
            </a:endParaRPr>
          </a:p>
        </p:txBody>
      </p:sp>
      <p:sp>
        <p:nvSpPr>
          <p:cNvPr id="91" name="Rounded Rectangle 90"/>
          <p:cNvSpPr/>
          <p:nvPr/>
        </p:nvSpPr>
        <p:spPr>
          <a:xfrm>
            <a:off x="2926746" y="3800842"/>
            <a:ext cx="851327" cy="289727"/>
          </a:xfrm>
          <a:prstGeom prst="roundRect">
            <a:avLst>
              <a:gd name="adj" fmla="val 19644"/>
            </a:avLst>
          </a:prstGeom>
          <a:solidFill>
            <a:schemeClr val="bg2">
              <a:lumMod val="9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bg2">
                    <a:lumMod val="50000"/>
                  </a:schemeClr>
                </a:solidFill>
                <a:latin typeface="Source Sans Pro Light" charset="0"/>
                <a:ea typeface="Source Sans Pro Light" charset="0"/>
                <a:cs typeface="Source Sans Pro Light" charset="0"/>
              </a:rPr>
              <a:t>Drivers</a:t>
            </a:r>
            <a:endParaRPr lang="en-US" sz="1200" dirty="0">
              <a:solidFill>
                <a:schemeClr val="bg2">
                  <a:lumMod val="50000"/>
                </a:schemeClr>
              </a:solidFill>
              <a:latin typeface="Source Sans Pro Light" charset="0"/>
              <a:ea typeface="Source Sans Pro Light" charset="0"/>
              <a:cs typeface="Source Sans Pro Light" charset="0"/>
            </a:endParaRPr>
          </a:p>
        </p:txBody>
      </p:sp>
      <p:sp>
        <p:nvSpPr>
          <p:cNvPr id="92" name="Rounded Rectangle 91"/>
          <p:cNvSpPr/>
          <p:nvPr/>
        </p:nvSpPr>
        <p:spPr>
          <a:xfrm>
            <a:off x="2248913" y="2955620"/>
            <a:ext cx="2406926" cy="398912"/>
          </a:xfrm>
          <a:prstGeom prst="roundRect">
            <a:avLst>
              <a:gd name="adj" fmla="val 13128"/>
            </a:avLst>
          </a:prstGeom>
          <a:solidFill>
            <a:schemeClr val="accent1">
              <a:lumMod val="60000"/>
              <a:lumOff val="4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lnSpc>
                <a:spcPts val="1200"/>
              </a:lnSpc>
            </a:pPr>
            <a:r>
              <a:rPr lang="en-US" sz="1200" dirty="0" smtClean="0">
                <a:solidFill>
                  <a:schemeClr val="bg1"/>
                </a:solidFill>
                <a:latin typeface="Source Sans Pro Light" charset="0"/>
                <a:ea typeface="Source Sans Pro Light" charset="0"/>
                <a:cs typeface="Source Sans Pro Light" charset="0"/>
              </a:rPr>
              <a:t>Graphical Engine</a:t>
            </a:r>
            <a:endParaRPr lang="en-US" sz="1200" dirty="0">
              <a:solidFill>
                <a:schemeClr val="bg1"/>
              </a:solidFill>
              <a:latin typeface="Source Sans Pro Light" charset="0"/>
              <a:ea typeface="Source Sans Pro Light" charset="0"/>
              <a:cs typeface="Source Sans Pro Light" charset="0"/>
            </a:endParaRPr>
          </a:p>
        </p:txBody>
      </p:sp>
      <p:sp>
        <p:nvSpPr>
          <p:cNvPr id="110" name="Rounded Rectangle 109"/>
          <p:cNvSpPr/>
          <p:nvPr/>
        </p:nvSpPr>
        <p:spPr>
          <a:xfrm>
            <a:off x="2248913" y="3453433"/>
            <a:ext cx="2406926" cy="220275"/>
          </a:xfrm>
          <a:prstGeom prst="roundRect">
            <a:avLst>
              <a:gd name="adj" fmla="val 50000"/>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36525" y="3424941"/>
            <a:ext cx="2131283" cy="276999"/>
          </a:xfrm>
          <a:prstGeom prst="rect">
            <a:avLst/>
          </a:prstGeom>
        </p:spPr>
        <p:txBody>
          <a:bodyPr wrap="square">
            <a:spAutoFit/>
          </a:bodyPr>
          <a:lstStyle/>
          <a:p>
            <a:pPr algn="ctr"/>
            <a:r>
              <a:rPr lang="en-US" sz="1200" dirty="0">
                <a:solidFill>
                  <a:schemeClr val="tx1">
                    <a:lumMod val="75000"/>
                  </a:schemeClr>
                </a:solidFill>
                <a:latin typeface="Source Sans Pro Light" charset="0"/>
                <a:ea typeface="Source Sans Pro Light" charset="0"/>
                <a:cs typeface="Source Sans Pro Light" charset="0"/>
              </a:rPr>
              <a:t>Abstraction Layer</a:t>
            </a:r>
          </a:p>
        </p:txBody>
      </p:sp>
      <p:grpSp>
        <p:nvGrpSpPr>
          <p:cNvPr id="86" name="Group 85"/>
          <p:cNvGrpSpPr/>
          <p:nvPr/>
        </p:nvGrpSpPr>
        <p:grpSpPr>
          <a:xfrm>
            <a:off x="1089150" y="3088716"/>
            <a:ext cx="988356" cy="988356"/>
            <a:chOff x="930210" y="3402701"/>
            <a:chExt cx="988356" cy="988356"/>
          </a:xfrm>
        </p:grpSpPr>
        <p:sp>
          <p:nvSpPr>
            <p:cNvPr id="87" name="Oval 86"/>
            <p:cNvSpPr/>
            <p:nvPr/>
          </p:nvSpPr>
          <p:spPr>
            <a:xfrm>
              <a:off x="930210" y="3402701"/>
              <a:ext cx="988356" cy="988356"/>
            </a:xfrm>
            <a:prstGeom prst="ellipse">
              <a:avLst/>
            </a:prstGeom>
            <a:solidFill>
              <a:schemeClr val="bg1"/>
            </a:solidFill>
            <a:ln w="12700">
              <a:noFill/>
            </a:ln>
            <a:effectLst>
              <a:outerShdw blurRad="63500" sx="102000" sy="102000" algn="ctr"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633" y="3524322"/>
              <a:ext cx="721905" cy="726714"/>
            </a:xfrm>
            <a:prstGeom prst="rect">
              <a:avLst/>
            </a:prstGeom>
            <a:ln>
              <a:noFill/>
            </a:ln>
          </p:spPr>
        </p:pic>
      </p:grpSp>
      <p:sp>
        <p:nvSpPr>
          <p:cNvPr id="122" name="Rounded Rectangle 121"/>
          <p:cNvSpPr/>
          <p:nvPr/>
        </p:nvSpPr>
        <p:spPr>
          <a:xfrm>
            <a:off x="1919536" y="1610652"/>
            <a:ext cx="8912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MWT</a:t>
            </a:r>
            <a:endParaRPr lang="en-US" sz="1200" dirty="0">
              <a:solidFill>
                <a:schemeClr val="accent1"/>
              </a:solidFill>
              <a:latin typeface="Source Sans Pro Light" charset="0"/>
              <a:ea typeface="Source Sans Pro Light" charset="0"/>
              <a:cs typeface="Source Sans Pro Light" charset="0"/>
            </a:endParaRPr>
          </a:p>
        </p:txBody>
      </p:sp>
      <p:sp>
        <p:nvSpPr>
          <p:cNvPr id="123" name="Rounded Rectangle 122"/>
          <p:cNvSpPr/>
          <p:nvPr/>
        </p:nvSpPr>
        <p:spPr>
          <a:xfrm>
            <a:off x="2936336" y="1606661"/>
            <a:ext cx="8912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Widget</a:t>
            </a:r>
            <a:endParaRPr lang="en-US" sz="1200" dirty="0">
              <a:solidFill>
                <a:schemeClr val="accent1"/>
              </a:solidFill>
              <a:latin typeface="Source Sans Pro Light" charset="0"/>
              <a:ea typeface="Source Sans Pro Light" charset="0"/>
              <a:cs typeface="Source Sans Pro Light" charset="0"/>
            </a:endParaRPr>
          </a:p>
        </p:txBody>
      </p:sp>
      <p:sp>
        <p:nvSpPr>
          <p:cNvPr id="124" name="Rectangle 123"/>
          <p:cNvSpPr/>
          <p:nvPr/>
        </p:nvSpPr>
        <p:spPr>
          <a:xfrm>
            <a:off x="4058522" y="4581831"/>
            <a:ext cx="759121" cy="276999"/>
          </a:xfrm>
          <a:prstGeom prst="rect">
            <a:avLst/>
          </a:prstGeom>
        </p:spPr>
        <p:txBody>
          <a:bodyPr wrap="square">
            <a:spAutoFit/>
          </a:bodyPr>
          <a:lstStyle/>
          <a:p>
            <a:pPr algn="ctr"/>
            <a:r>
              <a:rPr lang="en-US" sz="1200" dirty="0" smtClean="0">
                <a:solidFill>
                  <a:schemeClr val="tx1">
                    <a:lumMod val="75000"/>
                  </a:schemeClr>
                </a:solidFill>
                <a:latin typeface="Source Sans Pro Light" charset="0"/>
                <a:ea typeface="Source Sans Pro Light" charset="0"/>
                <a:cs typeface="Source Sans Pro Light" charset="0"/>
              </a:rPr>
              <a:t>Platform</a:t>
            </a:r>
            <a:endParaRPr lang="en-US" sz="1200" dirty="0">
              <a:solidFill>
                <a:schemeClr val="tx1">
                  <a:lumMod val="75000"/>
                </a:schemeClr>
              </a:solidFill>
              <a:latin typeface="Source Sans Pro Light" charset="0"/>
              <a:ea typeface="Source Sans Pro Light" charset="0"/>
              <a:cs typeface="Source Sans Pro Light" charset="0"/>
            </a:endParaRPr>
          </a:p>
        </p:txBody>
      </p:sp>
      <p:sp>
        <p:nvSpPr>
          <p:cNvPr id="125" name="Rounded Rectangle 124"/>
          <p:cNvSpPr/>
          <p:nvPr/>
        </p:nvSpPr>
        <p:spPr>
          <a:xfrm>
            <a:off x="3136108" y="785545"/>
            <a:ext cx="141356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Widget Examples</a:t>
            </a:r>
            <a:endParaRPr lang="en-US" sz="1200" dirty="0">
              <a:solidFill>
                <a:schemeClr val="accent1"/>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77907950"/>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potx" id="{4256B918-FC3C-4848-A656-0ED0CBA71E4F}" vid="{623C50D4-BFA1-417C-8F1C-4F43DA12D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Template_Microej</Template>
  <TotalTime>30</TotalTime>
  <Words>46</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Light</vt:lpstr>
      <vt:lpstr>Source Sans Pro Semibold</vt:lpstr>
      <vt:lpstr>Template-MicroEJ</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Frédéric RIVIERE</dc:creator>
  <cp:keywords/>
  <dc:description/>
  <cp:lastModifiedBy>Frédéric RIVIERE</cp:lastModifiedBy>
  <cp:revision>8</cp:revision>
  <cp:lastPrinted>2019-09-26T12:34:57Z</cp:lastPrinted>
  <dcterms:created xsi:type="dcterms:W3CDTF">2020-08-21T14:08:01Z</dcterms:created>
  <dcterms:modified xsi:type="dcterms:W3CDTF">2020-08-21T15:07:14Z</dcterms:modified>
  <cp:category/>
</cp:coreProperties>
</file>