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60" r:id="rId1"/>
    <p:sldMasterId id="2147483750" r:id="rId2"/>
    <p:sldMasterId id="2147483789" r:id="rId3"/>
    <p:sldMasterId id="2147483811" r:id="rId4"/>
  </p:sldMasterIdLst>
  <p:notesMasterIdLst>
    <p:notesMasterId r:id="rId6"/>
  </p:notesMasterIdLst>
  <p:handoutMasterIdLst>
    <p:handoutMasterId r:id="rId7"/>
  </p:handoutMasterIdLst>
  <p:sldIdLst>
    <p:sldId id="294" r:id="rId5"/>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érôme Leroux" initials="JL" lastIdx="10" clrIdx="0">
    <p:extLst/>
  </p:cmAuthor>
  <p:cmAuthor id="2" name="Rémy Louedec"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6D76"/>
    <a:srgbClr val="71B84D"/>
    <a:srgbClr val="EE502E"/>
    <a:srgbClr val="00AEC7"/>
    <a:srgbClr val="A9B1B5"/>
    <a:srgbClr val="FFA300"/>
    <a:srgbClr val="E64213"/>
    <a:srgbClr val="FFC845"/>
    <a:srgbClr val="E5E9EB"/>
    <a:srgbClr val="463A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51" autoAdjust="0"/>
    <p:restoredTop sz="95444" autoAdjust="0"/>
  </p:normalViewPr>
  <p:slideViewPr>
    <p:cSldViewPr>
      <p:cViewPr>
        <p:scale>
          <a:sx n="130" d="100"/>
          <a:sy n="130" d="100"/>
        </p:scale>
        <p:origin x="1424" y="46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105" d="100"/>
          <a:sy n="105" d="100"/>
        </p:scale>
        <p:origin x="436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latin typeface="Calibri Regular" charset="0"/>
              </a:rPr>
              <a:t>ddddd</a:t>
            </a:r>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8231F4-865A-3043-956B-D8F8DAEB626F}" type="datetime1">
              <a:rPr lang="fr-FR" smtClean="0">
                <a:latin typeface="Calibri Regular" charset="0"/>
              </a:rPr>
              <a:t>29/09/2020</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atin typeface="Calibri Regular" charset="0"/>
              </a:rPr>
              <a:t>dddddd</a:t>
            </a:r>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r>
              <a:rPr lang="en-US"/>
              <a:t>ddddd</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D125E8DA-58CB-F841-A404-E11EC1E2C988}" type="datetime1">
              <a:rPr lang="fr-FR" smtClean="0"/>
              <a:t>29/09/2020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r>
              <a:rPr lang="en-US"/>
              <a:t>dddddd</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200" b="0" dirty="0">
                <a:solidFill>
                  <a:schemeClr val="bg1"/>
                </a:solidFill>
                <a:cs typeface="Arial" panose="020B0604020202020204" pitchFamily="34" charset="0"/>
              </a:rPr>
              <a:t>Foundation Libraries Adaptation Layer</a:t>
            </a:r>
            <a:r>
              <a:rPr lang="en-GB" sz="1200" b="0" baseline="0" dirty="0">
                <a:solidFill>
                  <a:schemeClr val="tx1"/>
                </a:solidFill>
                <a:cs typeface="+mn-cs"/>
              </a:rPr>
              <a:t> is not used for WIP</a:t>
            </a:r>
            <a:endParaRPr lang="en-US" sz="1200" b="0" dirty="0">
              <a:solidFill>
                <a:schemeClr val="bg1"/>
              </a:solidFill>
              <a:cs typeface="Arial" panose="020B0604020202020204" pitchFamily="34" charset="0"/>
            </a:endParaRPr>
          </a:p>
        </p:txBody>
      </p:sp>
      <p:sp>
        <p:nvSpPr>
          <p:cNvPr id="4" name="Date Placeholder 3"/>
          <p:cNvSpPr>
            <a:spLocks noGrp="1"/>
          </p:cNvSpPr>
          <p:nvPr>
            <p:ph type="dt" idx="10"/>
          </p:nvPr>
        </p:nvSpPr>
        <p:spPr/>
        <p:txBody>
          <a:bodyPr/>
          <a:lstStyle/>
          <a:p>
            <a:fld id="{D125E8DA-58CB-F841-A404-E11EC1E2C988}" type="datetime1">
              <a:rPr lang="fr-FR" smtClean="0"/>
              <a:t>29/09/2020</a:t>
            </a:fld>
            <a:endParaRPr lang="en-US" dirty="0"/>
          </a:p>
        </p:txBody>
      </p:sp>
      <p:sp>
        <p:nvSpPr>
          <p:cNvPr id="5" name="Slide Number Placeholder 4"/>
          <p:cNvSpPr>
            <a:spLocks noGrp="1"/>
          </p:cNvSpPr>
          <p:nvPr>
            <p:ph type="sldNum" sz="quarter" idx="11"/>
          </p:nvPr>
        </p:nvSpPr>
        <p:spPr/>
        <p:txBody>
          <a:bodyPr/>
          <a:lstStyle/>
          <a:p>
            <a:fld id="{63D2F4DC-CE54-4109-8EF4-A6E1D0DA46F1}" type="slidenum">
              <a:rPr lang="en-US" smtClean="0"/>
              <a:pPr/>
              <a:t>2</a:t>
            </a:fld>
            <a:endParaRPr lang="en-US" dirty="0"/>
          </a:p>
        </p:txBody>
      </p:sp>
    </p:spTree>
    <p:extLst>
      <p:ext uri="{BB962C8B-B14F-4D97-AF65-F5344CB8AC3E}">
        <p14:creationId xmlns:p14="http://schemas.microsoft.com/office/powerpoint/2010/main" val="3375200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11.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 Id="rId3" Type="http://schemas.openxmlformats.org/officeDocument/2006/relationships/image" Target="../media/image11.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Master" Target="../slideMasters/slideMaster4.xml"/><Relationship Id="rId2" Type="http://schemas.openxmlformats.org/officeDocument/2006/relationships/image" Target="../media/image5.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0.png"/><Relationship Id="rId3"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 Chapter / Title_subtitle">
    <p:spTree>
      <p:nvGrpSpPr>
        <p:cNvPr id="1" name=""/>
        <p:cNvGrpSpPr/>
        <p:nvPr/>
      </p:nvGrpSpPr>
      <p:grpSpPr>
        <a:xfrm>
          <a:off x="0" y="0"/>
          <a:ext cx="0" cy="0"/>
          <a:chOff x="0" y="0"/>
          <a:chExt cx="0" cy="0"/>
        </a:xfrm>
      </p:grpSpPr>
      <p:sp>
        <p:nvSpPr>
          <p:cNvPr id="2"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89839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10601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 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duce Page">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81995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gal - Disclaimer">
    <p:spTree>
      <p:nvGrpSpPr>
        <p:cNvPr id="1" name=""/>
        <p:cNvGrpSpPr/>
        <p:nvPr/>
      </p:nvGrpSpPr>
      <p:grpSpPr>
        <a:xfrm>
          <a:off x="0" y="0"/>
          <a:ext cx="0" cy="0"/>
          <a:chOff x="0" y="0"/>
          <a:chExt cx="0" cy="0"/>
        </a:xfrm>
      </p:grpSpPr>
      <p:sp>
        <p:nvSpPr>
          <p:cNvPr id="6" name="Rectangle 5"/>
          <p:cNvSpPr/>
          <p:nvPr userDrawn="1"/>
        </p:nvSpPr>
        <p:spPr>
          <a:xfrm>
            <a:off x="1031082" y="1556791"/>
            <a:ext cx="10129837" cy="461665"/>
          </a:xfrm>
          <a:prstGeom prst="rect">
            <a:avLst/>
          </a:prstGeom>
        </p:spPr>
        <p:txBody>
          <a:bodyPr wrap="square">
            <a:spAutoFit/>
          </a:bodyPr>
          <a:lstStyle/>
          <a:p>
            <a:pPr algn="ctr"/>
            <a:r>
              <a:rPr lang="en-US" sz="2400" b="0" i="0" dirty="0">
                <a:latin typeface="Source Sans Pro" charset="0"/>
                <a:ea typeface="Source Sans Pro" charset="0"/>
                <a:cs typeface="Source Sans Pro" charset="0"/>
              </a:rPr>
              <a:t>DISCLAIMER</a:t>
            </a:r>
          </a:p>
        </p:txBody>
      </p:sp>
      <p:sp>
        <p:nvSpPr>
          <p:cNvPr id="10" name="TextBox 9"/>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a:p>
            <a:pPr marL="0" algn="ctr" defTabSz="914377" rtl="0" eaLnBrk="1" latinLnBrk="0" hangingPunct="1">
              <a:spcBef>
                <a:spcPts val="0"/>
              </a:spcBef>
              <a:spcAft>
                <a:spcPts val="600"/>
              </a:spcAft>
            </a:pPr>
            <a:endParaRPr lang="fr-FR" sz="1400" b="0" i="0" kern="1200" spc="0" dirty="0">
              <a:ln>
                <a:noFill/>
              </a:ln>
              <a:solidFill>
                <a:schemeClr val="tx2"/>
              </a:solidFill>
              <a:latin typeface="Source Sans Pro Light" charset="0"/>
              <a:ea typeface="Source Sans Pro Light" charset="0"/>
              <a:cs typeface="Source Sans Pro Light" charset="0"/>
            </a:endParaRPr>
          </a:p>
        </p:txBody>
      </p:sp>
      <p:cxnSp>
        <p:nvCxnSpPr>
          <p:cNvPr id="11" name="Straight Connector 10"/>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44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aphic Chapter / Title_subtitle">
    <p:spTree>
      <p:nvGrpSpPr>
        <p:cNvPr id="1" name=""/>
        <p:cNvGrpSpPr/>
        <p:nvPr/>
      </p:nvGrpSpPr>
      <p:grpSpPr>
        <a:xfrm>
          <a:off x="0" y="0"/>
          <a:ext cx="0" cy="0"/>
          <a:chOff x="0" y="0"/>
          <a:chExt cx="0" cy="0"/>
        </a:xfrm>
      </p:grpSpPr>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solid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609600" y="1340768"/>
            <a:ext cx="10972800" cy="4785395"/>
          </a:xfrm>
          <a:prstGeom prst="rect">
            <a:avLst/>
          </a:prstGeom>
        </p:spPr>
        <p:txBody>
          <a:bodyPr/>
          <a:lstStyle>
            <a:lvl1pPr marL="0" indent="0">
              <a:buNone/>
              <a:defRPr>
                <a:solidFill>
                  <a:schemeClr val="tx2"/>
                </a:solidFill>
              </a:defRPr>
            </a:lvl1pPr>
            <a:lvl3pPr>
              <a:defRPr sz="1600"/>
            </a:lvl3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5" name="Titre 4"/>
          <p:cNvSpPr>
            <a:spLocks noGrp="1"/>
          </p:cNvSpPr>
          <p:nvPr>
            <p:ph type="title"/>
          </p:nvPr>
        </p:nvSpPr>
        <p:spPr>
          <a:xfrm>
            <a:off x="609600" y="274649"/>
            <a:ext cx="10972800" cy="922115"/>
          </a:xfrm>
          <a:prstGeom prst="rect">
            <a:avLst/>
          </a:prstGeom>
        </p:spPr>
        <p:txBody>
          <a:bodyPr/>
          <a:lstStyle/>
          <a:p>
            <a:r>
              <a:rPr lang="en-US"/>
              <a:t>Click to edit Master title style</a:t>
            </a:r>
            <a:endParaRPr lang="fr-FR" dirty="0"/>
          </a:p>
        </p:txBody>
      </p:sp>
      <p:sp>
        <p:nvSpPr>
          <p:cNvPr id="22" name="Date Placeholder 21"/>
          <p:cNvSpPr>
            <a:spLocks noGrp="1"/>
          </p:cNvSpPr>
          <p:nvPr>
            <p:ph type="dt" sz="half" idx="10"/>
          </p:nvPr>
        </p:nvSpPr>
        <p:spPr>
          <a:xfrm>
            <a:off x="609600" y="6344628"/>
            <a:ext cx="2592288" cy="268139"/>
          </a:xfrm>
          <a:prstGeom prst="rect">
            <a:avLst/>
          </a:prstGeom>
        </p:spPr>
        <p:txBody>
          <a:bodyPr/>
          <a:lstStyle/>
          <a:p>
            <a:fld id="{198ED07F-DFCB-4ABE-A311-845A3D30E5DB}" type="datetime7">
              <a:rPr lang="en-US" smtClean="0"/>
              <a:t>Sep-20</a:t>
            </a:fld>
            <a:endParaRPr lang="en-US" dirty="0"/>
          </a:p>
        </p:txBody>
      </p:sp>
      <p:sp>
        <p:nvSpPr>
          <p:cNvPr id="24" name="Slide Number Placeholder 23"/>
          <p:cNvSpPr>
            <a:spLocks noGrp="1"/>
          </p:cNvSpPr>
          <p:nvPr>
            <p:ph type="sldNum" sz="quarter" idx="12"/>
          </p:nvPr>
        </p:nvSpPr>
        <p:spPr>
          <a:xfrm>
            <a:off x="10922000" y="6344627"/>
            <a:ext cx="660400" cy="268139"/>
          </a:xfrm>
          <a:prstGeom prst="rect">
            <a:avLst/>
          </a:prstGeom>
        </p:spPr>
        <p:txBody>
          <a:bodyPr/>
          <a:lstStyle/>
          <a:p>
            <a:fld id="{23812E9D-E9B0-4B65-9D5D-15A6863C0BC0}" type="slidenum">
              <a:rPr lang="en-US" smtClean="0"/>
              <a:pPr/>
              <a:t>‹#›</a:t>
            </a:fld>
            <a:endParaRPr lang="en-US" dirty="0"/>
          </a:p>
        </p:txBody>
      </p:sp>
      <p:pic>
        <p:nvPicPr>
          <p:cNvPr id="25" name="Picture 2" descr="C:\Users\cmorineau\Marketing-Private\Marcom\Graphics\Artwork_Corp\Logos\Logo-microej-grey-h5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327916" y="6398415"/>
            <a:ext cx="1536169" cy="214349"/>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11"/>
          <p:cNvSpPr>
            <a:spLocks noGrp="1"/>
          </p:cNvSpPr>
          <p:nvPr>
            <p:ph type="ftr" sz="quarter" idx="3"/>
          </p:nvPr>
        </p:nvSpPr>
        <p:spPr>
          <a:xfrm>
            <a:off x="7677151" y="6343650"/>
            <a:ext cx="3187700" cy="271463"/>
          </a:xfrm>
          <a:prstGeom prst="rect">
            <a:avLst/>
          </a:prstGeom>
        </p:spPr>
        <p:txBody>
          <a:bodyPr vert="horz" lIns="91440" tIns="45720" rIns="91440" bIns="45720" rtlCol="0" anchor="b" anchorCtr="0"/>
          <a:lstStyle>
            <a:lvl1pPr algn="ctr">
              <a:defRPr lang="en-US" sz="1000" b="0" i="0" cap="none" spc="38" smtClean="0">
                <a:ln w="13500">
                  <a:noFill/>
                  <a:prstDash val="solid"/>
                </a:ln>
                <a:solidFill>
                  <a:schemeClr val="tx2">
                    <a:alpha val="95000"/>
                  </a:schemeClr>
                </a:solidFill>
                <a:effectLst/>
                <a:ea typeface="Calibri Regular" charset="0"/>
                <a:cs typeface="Calibri Regular" charset="0"/>
              </a:defRPr>
            </a:lvl1pPr>
          </a:lstStyle>
          <a:p>
            <a:r>
              <a:rPr lang="en-US"/>
              <a:t>© IS2T S.A. 2016. All rights reserved.</a:t>
            </a:r>
            <a:endParaRPr lang="en-US" dirty="0"/>
          </a:p>
        </p:txBody>
      </p:sp>
    </p:spTree>
    <p:extLst>
      <p:ext uri="{BB962C8B-B14F-4D97-AF65-F5344CB8AC3E}">
        <p14:creationId xmlns:p14="http://schemas.microsoft.com/office/powerpoint/2010/main" val="764437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 SubChapter / Title ">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12292461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6470889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0245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2451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94942612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405226"/>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4705393"/>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241333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142178"/>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5178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840521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5352424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695489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36161691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2128937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05162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722346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5836860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5828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lines_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1660119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38686342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23159485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31061603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5827580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86088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50107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289756346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368199"/>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88992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75065523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97775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12896859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463992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9445456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42781669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2535379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75333690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89864123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900213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9853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62287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247928284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19251432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388317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9.xml"/><Relationship Id="rId20" Type="http://schemas.openxmlformats.org/officeDocument/2006/relationships/slideLayout" Target="../slideLayouts/slideLayout40.xml"/><Relationship Id="rId21" Type="http://schemas.openxmlformats.org/officeDocument/2006/relationships/slideLayout" Target="../slideLayouts/slideLayout41.xml"/><Relationship Id="rId22" Type="http://schemas.openxmlformats.org/officeDocument/2006/relationships/theme" Target="../theme/theme2.xml"/><Relationship Id="rId23" Type="http://schemas.openxmlformats.org/officeDocument/2006/relationships/image" Target="../media/image4.png"/><Relationship Id="rId24" Type="http://schemas.openxmlformats.org/officeDocument/2006/relationships/image" Target="../media/image1.png"/><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Relationship Id="rId17" Type="http://schemas.openxmlformats.org/officeDocument/2006/relationships/slideLayout" Target="../slideLayouts/slideLayout37.xml"/><Relationship Id="rId18" Type="http://schemas.openxmlformats.org/officeDocument/2006/relationships/slideLayout" Target="../slideLayouts/slideLayout38.xml"/><Relationship Id="rId19" Type="http://schemas.openxmlformats.org/officeDocument/2006/relationships/slideLayout" Target="../slideLayouts/slideLayout39.xml"/><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50.xml"/><Relationship Id="rId20" Type="http://schemas.openxmlformats.org/officeDocument/2006/relationships/slideLayout" Target="../slideLayouts/slideLayout61.xml"/><Relationship Id="rId21" Type="http://schemas.openxmlformats.org/officeDocument/2006/relationships/slideLayout" Target="../slideLayouts/slideLayout62.xml"/><Relationship Id="rId22" Type="http://schemas.openxmlformats.org/officeDocument/2006/relationships/theme" Target="../theme/theme3.xml"/><Relationship Id="rId23" Type="http://schemas.openxmlformats.org/officeDocument/2006/relationships/image" Target="../media/image4.png"/><Relationship Id="rId24" Type="http://schemas.openxmlformats.org/officeDocument/2006/relationships/image" Target="../media/image1.png"/><Relationship Id="rId10" Type="http://schemas.openxmlformats.org/officeDocument/2006/relationships/slideLayout" Target="../slideLayouts/slideLayout51.xml"/><Relationship Id="rId11" Type="http://schemas.openxmlformats.org/officeDocument/2006/relationships/slideLayout" Target="../slideLayouts/slideLayout52.xml"/><Relationship Id="rId12" Type="http://schemas.openxmlformats.org/officeDocument/2006/relationships/slideLayout" Target="../slideLayouts/slideLayout53.xml"/><Relationship Id="rId13" Type="http://schemas.openxmlformats.org/officeDocument/2006/relationships/slideLayout" Target="../slideLayouts/slideLayout54.xml"/><Relationship Id="rId14" Type="http://schemas.openxmlformats.org/officeDocument/2006/relationships/slideLayout" Target="../slideLayouts/slideLayout55.xml"/><Relationship Id="rId15" Type="http://schemas.openxmlformats.org/officeDocument/2006/relationships/slideLayout" Target="../slideLayouts/slideLayout56.xml"/><Relationship Id="rId16" Type="http://schemas.openxmlformats.org/officeDocument/2006/relationships/slideLayout" Target="../slideLayouts/slideLayout57.xml"/><Relationship Id="rId17" Type="http://schemas.openxmlformats.org/officeDocument/2006/relationships/slideLayout" Target="../slideLayouts/slideLayout58.xml"/><Relationship Id="rId18" Type="http://schemas.openxmlformats.org/officeDocument/2006/relationships/slideLayout" Target="../slideLayouts/slideLayout59.xml"/><Relationship Id="rId19" Type="http://schemas.openxmlformats.org/officeDocument/2006/relationships/slideLayout" Target="../slideLayouts/slideLayout60.xml"/><Relationship Id="rId1" Type="http://schemas.openxmlformats.org/officeDocument/2006/relationships/slideLayout" Target="../slideLayouts/slideLayout42.xml"/><Relationship Id="rId2" Type="http://schemas.openxmlformats.org/officeDocument/2006/relationships/slideLayout" Target="../slideLayouts/slideLayout43.xml"/><Relationship Id="rId3" Type="http://schemas.openxmlformats.org/officeDocument/2006/relationships/slideLayout" Target="../slideLayouts/slideLayout44.xml"/><Relationship Id="rId4" Type="http://schemas.openxmlformats.org/officeDocument/2006/relationships/slideLayout" Target="../slideLayouts/slideLayout45.xml"/><Relationship Id="rId5" Type="http://schemas.openxmlformats.org/officeDocument/2006/relationships/slideLayout" Target="../slideLayouts/slideLayout46.xml"/><Relationship Id="rId6" Type="http://schemas.openxmlformats.org/officeDocument/2006/relationships/slideLayout" Target="../slideLayouts/slideLayout47.xml"/><Relationship Id="rId7" Type="http://schemas.openxmlformats.org/officeDocument/2006/relationships/slideLayout" Target="../slideLayouts/slideLayout48.xml"/><Relationship Id="rId8" Type="http://schemas.openxmlformats.org/officeDocument/2006/relationships/slideLayout" Target="../slideLayouts/slideLayout49.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71.xml"/><Relationship Id="rId20" Type="http://schemas.openxmlformats.org/officeDocument/2006/relationships/slideLayout" Target="../slideLayouts/slideLayout82.xml"/><Relationship Id="rId21" Type="http://schemas.openxmlformats.org/officeDocument/2006/relationships/slideLayout" Target="../slideLayouts/slideLayout83.xml"/><Relationship Id="rId22" Type="http://schemas.openxmlformats.org/officeDocument/2006/relationships/theme" Target="../theme/theme4.xml"/><Relationship Id="rId23" Type="http://schemas.openxmlformats.org/officeDocument/2006/relationships/image" Target="../media/image4.png"/><Relationship Id="rId24" Type="http://schemas.openxmlformats.org/officeDocument/2006/relationships/image" Target="../media/image1.png"/><Relationship Id="rId10" Type="http://schemas.openxmlformats.org/officeDocument/2006/relationships/slideLayout" Target="../slideLayouts/slideLayout72.xml"/><Relationship Id="rId11" Type="http://schemas.openxmlformats.org/officeDocument/2006/relationships/slideLayout" Target="../slideLayouts/slideLayout73.xml"/><Relationship Id="rId12" Type="http://schemas.openxmlformats.org/officeDocument/2006/relationships/slideLayout" Target="../slideLayouts/slideLayout74.xml"/><Relationship Id="rId13" Type="http://schemas.openxmlformats.org/officeDocument/2006/relationships/slideLayout" Target="../slideLayouts/slideLayout75.xml"/><Relationship Id="rId14" Type="http://schemas.openxmlformats.org/officeDocument/2006/relationships/slideLayout" Target="../slideLayouts/slideLayout76.xml"/><Relationship Id="rId15" Type="http://schemas.openxmlformats.org/officeDocument/2006/relationships/slideLayout" Target="../slideLayouts/slideLayout77.xml"/><Relationship Id="rId16" Type="http://schemas.openxmlformats.org/officeDocument/2006/relationships/slideLayout" Target="../slideLayouts/slideLayout78.xml"/><Relationship Id="rId17" Type="http://schemas.openxmlformats.org/officeDocument/2006/relationships/slideLayout" Target="../slideLayouts/slideLayout79.xml"/><Relationship Id="rId18" Type="http://schemas.openxmlformats.org/officeDocument/2006/relationships/slideLayout" Target="../slideLayouts/slideLayout80.xml"/><Relationship Id="rId19" Type="http://schemas.openxmlformats.org/officeDocument/2006/relationships/slideLayout" Target="../slideLayouts/slideLayout81.xml"/><Relationship Id="rId1" Type="http://schemas.openxmlformats.org/officeDocument/2006/relationships/slideLayout" Target="../slideLayouts/slideLayout63.xml"/><Relationship Id="rId2" Type="http://schemas.openxmlformats.org/officeDocument/2006/relationships/slideLayout" Target="../slideLayouts/slideLayout64.xml"/><Relationship Id="rId3" Type="http://schemas.openxmlformats.org/officeDocument/2006/relationships/slideLayout" Target="../slideLayouts/slideLayout65.xml"/><Relationship Id="rId4" Type="http://schemas.openxmlformats.org/officeDocument/2006/relationships/slideLayout" Target="../slideLayouts/slideLayout66.xml"/><Relationship Id="rId5" Type="http://schemas.openxmlformats.org/officeDocument/2006/relationships/slideLayout" Target="../slideLayouts/slideLayout67.xml"/><Relationship Id="rId6" Type="http://schemas.openxmlformats.org/officeDocument/2006/relationships/slideLayout" Target="../slideLayouts/slideLayout68.xml"/><Relationship Id="rId7" Type="http://schemas.openxmlformats.org/officeDocument/2006/relationships/slideLayout" Target="../slideLayouts/slideLayout69.xml"/><Relationship Id="rId8"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xmlns="" id="{D6A5EA0A-9DA9-564F-8F7D-CF263DB84C39}"/>
              </a:ext>
            </a:extLst>
          </p:cNvPr>
          <p:cNvSpPr txBox="1">
            <a:spLocks/>
          </p:cNvSpPr>
          <p:nvPr userDrawn="1"/>
        </p:nvSpPr>
        <p:spPr>
          <a:xfrm>
            <a:off x="11164442" y="6315917"/>
            <a:ext cx="460419" cy="109686"/>
          </a:xfrm>
          <a:prstGeom prst="rect">
            <a:avLst/>
          </a:prstGeom>
        </p:spPr>
        <p:txBody>
          <a:bodyPr vert="horz" lIns="0" tIns="0" rIns="0" bIns="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xmlns=""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Tree>
    <p:extLst>
      <p:ext uri="{BB962C8B-B14F-4D97-AF65-F5344CB8AC3E}">
        <p14:creationId xmlns:p14="http://schemas.microsoft.com/office/powerpoint/2010/main" val="1397392708"/>
      </p:ext>
    </p:extLst>
  </p:cSld>
  <p:clrMap bg1="lt1" tx1="dk1" bg2="lt2" tx2="dk2" accent1="accent1" accent2="accent2" accent3="accent3" accent4="accent4" accent5="accent5" accent6="accent6" hlink="hlink" folHlink="folHlink"/>
  <p:sldLayoutIdLst>
    <p:sldLayoutId id="2147483697" r:id="rId1"/>
    <p:sldLayoutId id="2147483701" r:id="rId2"/>
    <p:sldLayoutId id="2147483710" r:id="rId3"/>
    <p:sldLayoutId id="2147483713" r:id="rId4"/>
    <p:sldLayoutId id="2147483667" r:id="rId5"/>
    <p:sldLayoutId id="2147483772" r:id="rId6"/>
    <p:sldLayoutId id="2147483773" r:id="rId7"/>
    <p:sldLayoutId id="2147483662" r:id="rId8"/>
    <p:sldLayoutId id="2147483696" r:id="rId9"/>
    <p:sldLayoutId id="2147483665" r:id="rId10"/>
    <p:sldLayoutId id="2147483698" r:id="rId11"/>
    <p:sldLayoutId id="2147483666" r:id="rId12"/>
    <p:sldLayoutId id="2147483699" r:id="rId13"/>
    <p:sldLayoutId id="2147483716" r:id="rId14"/>
    <p:sldLayoutId id="2147483717" r:id="rId15"/>
    <p:sldLayoutId id="2147483700" r:id="rId16"/>
    <p:sldLayoutId id="2147483711" r:id="rId17"/>
    <p:sldLayoutId id="2147483715" r:id="rId18"/>
    <p:sldLayoutId id="2147483712" r:id="rId19"/>
    <p:sldLayoutId id="2147483788" r:id="rId20"/>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userDrawn="1">
          <p15:clr>
            <a:srgbClr val="F26B43"/>
          </p15:clr>
        </p15:guide>
        <p15:guide id="2" pos="7333" userDrawn="1">
          <p15:clr>
            <a:srgbClr val="F26B43"/>
          </p15:clr>
        </p15:guide>
        <p15:guide id="3" pos="347" userDrawn="1">
          <p15:clr>
            <a:srgbClr val="F26B43"/>
          </p15:clr>
        </p15:guide>
        <p15:guide id="4" orient="horz" pos="406" userDrawn="1">
          <p15:clr>
            <a:srgbClr val="F26B43"/>
          </p15:clr>
        </p15:guide>
        <p15:guide id="5" orient="horz" pos="3916" userDrawn="1">
          <p15:clr>
            <a:srgbClr val="F26B43"/>
          </p15:clr>
        </p15:guide>
        <p15:guide id="6" pos="6834" userDrawn="1">
          <p15:clr>
            <a:srgbClr val="F26B43"/>
          </p15:clr>
        </p15:guide>
        <p15:guide id="7" pos="6728" userDrawn="1">
          <p15:clr>
            <a:srgbClr val="F26B43"/>
          </p15:clr>
        </p15:guide>
        <p15:guide id="8" pos="1292" userDrawn="1">
          <p15:clr>
            <a:srgbClr val="F26B43"/>
          </p15:clr>
        </p15:guide>
        <p15:guide id="9" pos="1044" userDrawn="1">
          <p15:clr>
            <a:srgbClr val="F26B43"/>
          </p15:clr>
        </p15:guide>
        <p15:guide id="10" pos="1990" userDrawn="1">
          <p15:clr>
            <a:srgbClr val="F26B43"/>
          </p15:clr>
        </p15:guide>
        <p15:guide id="11" pos="2242" userDrawn="1">
          <p15:clr>
            <a:srgbClr val="F26B43"/>
          </p15:clr>
        </p15:guide>
        <p15:guide id="12" pos="2938" userDrawn="1">
          <p15:clr>
            <a:srgbClr val="F26B43"/>
          </p15:clr>
        </p15:guide>
        <p15:guide id="13" pos="3190" userDrawn="1">
          <p15:clr>
            <a:srgbClr val="F26B43"/>
          </p15:clr>
        </p15:guide>
        <p15:guide id="14" pos="4138" userDrawn="1">
          <p15:clr>
            <a:srgbClr val="F26B43"/>
          </p15:clr>
        </p15:guide>
        <p15:guide id="15" pos="3885" userDrawn="1">
          <p15:clr>
            <a:srgbClr val="F26B43"/>
          </p15:clr>
        </p15:guide>
        <p15:guide id="16" pos="4838" userDrawn="1">
          <p15:clr>
            <a:srgbClr val="F26B43"/>
          </p15:clr>
        </p15:guide>
        <p15:guide id="17" pos="5084" userDrawn="1">
          <p15:clr>
            <a:srgbClr val="F26B43"/>
          </p15:clr>
        </p15:guide>
        <p15:guide id="18" pos="5784" userDrawn="1">
          <p15:clr>
            <a:srgbClr val="F26B43"/>
          </p15:clr>
        </p15:guide>
        <p15:guide id="19" pos="6032" userDrawn="1">
          <p15:clr>
            <a:srgbClr val="F26B43"/>
          </p15:clr>
        </p15:guide>
        <p15:guide id="20" orient="horz" pos="30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xmlns=""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xmlns=""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xmlns=""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xmlns=""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40267686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69" r:id="rId20"/>
    <p:sldLayoutId id="214748377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0" orient="horz" pos="3838" userDrawn="1">
          <p15:clr>
            <a:srgbClr val="F26B43"/>
          </p15:clr>
        </p15:guide>
        <p15:guide id="21" pos="7333" userDrawn="1">
          <p15:clr>
            <a:srgbClr val="F26B43"/>
          </p15:clr>
        </p15:guide>
        <p15:guide id="22" pos="347" userDrawn="1">
          <p15:clr>
            <a:srgbClr val="F26B43"/>
          </p15:clr>
        </p15:guide>
        <p15:guide id="23" orient="horz" pos="436" userDrawn="1">
          <p15:clr>
            <a:srgbClr val="F26B43"/>
          </p15:clr>
        </p15:guide>
        <p15:guide id="24" orient="horz" pos="3916" userDrawn="1">
          <p15:clr>
            <a:srgbClr val="F26B43"/>
          </p15:clr>
        </p15:guide>
        <p15:guide id="25" pos="6834" userDrawn="1">
          <p15:clr>
            <a:srgbClr val="F26B43"/>
          </p15:clr>
        </p15:guide>
        <p15:guide id="26" pos="6728" userDrawn="1">
          <p15:clr>
            <a:srgbClr val="F26B43"/>
          </p15:clr>
        </p15:guide>
        <p15:guide id="27" pos="1292" userDrawn="1">
          <p15:clr>
            <a:srgbClr val="F26B43"/>
          </p15:clr>
        </p15:guide>
        <p15:guide id="28" pos="1044" userDrawn="1">
          <p15:clr>
            <a:srgbClr val="F26B43"/>
          </p15:clr>
        </p15:guide>
        <p15:guide id="29" pos="1990" userDrawn="1">
          <p15:clr>
            <a:srgbClr val="F26B43"/>
          </p15:clr>
        </p15:guide>
        <p15:guide id="30" pos="2242" userDrawn="1">
          <p15:clr>
            <a:srgbClr val="F26B43"/>
          </p15:clr>
        </p15:guide>
        <p15:guide id="31" pos="2938" userDrawn="1">
          <p15:clr>
            <a:srgbClr val="F26B43"/>
          </p15:clr>
        </p15:guide>
        <p15:guide id="32" pos="3190" userDrawn="1">
          <p15:clr>
            <a:srgbClr val="F26B43"/>
          </p15:clr>
        </p15:guide>
        <p15:guide id="33" pos="4138" userDrawn="1">
          <p15:clr>
            <a:srgbClr val="F26B43"/>
          </p15:clr>
        </p15:guide>
        <p15:guide id="34" pos="3885" userDrawn="1">
          <p15:clr>
            <a:srgbClr val="F26B43"/>
          </p15:clr>
        </p15:guide>
        <p15:guide id="35" pos="4838" userDrawn="1">
          <p15:clr>
            <a:srgbClr val="F26B43"/>
          </p15:clr>
        </p15:guide>
        <p15:guide id="36" pos="5084" userDrawn="1">
          <p15:clr>
            <a:srgbClr val="F26B43"/>
          </p15:clr>
        </p15:guide>
        <p15:guide id="37" pos="5784" userDrawn="1">
          <p15:clr>
            <a:srgbClr val="F26B43"/>
          </p15:clr>
        </p15:guide>
        <p15:guide id="38" pos="6032" userDrawn="1">
          <p15:clr>
            <a:srgbClr val="F26B43"/>
          </p15:clr>
        </p15:guide>
        <p15:guide id="39" orient="horz" pos="30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xmlns=""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xmlns=""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xmlns=""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xmlns=""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2181245220"/>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08" r:id="rId19"/>
    <p:sldLayoutId id="2147483809" r:id="rId20"/>
    <p:sldLayoutId id="214748381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xmlns=""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xmlns=""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xmlns=""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xmlns=""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1621412379"/>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829" r:id="rId18"/>
    <p:sldLayoutId id="2147483830" r:id="rId19"/>
    <p:sldLayoutId id="2147483831" r:id="rId20"/>
    <p:sldLayoutId id="2147483832"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2400" dirty="0"/>
              <a:t>Platform Build Flow</a:t>
            </a:r>
            <a:endParaRPr lang="en-GB" sz="2400" dirty="0"/>
          </a:p>
        </p:txBody>
      </p:sp>
      <p:sp>
        <p:nvSpPr>
          <p:cNvPr id="4" name="Title 3"/>
          <p:cNvSpPr>
            <a:spLocks noGrp="1"/>
          </p:cNvSpPr>
          <p:nvPr>
            <p:ph type="title"/>
          </p:nvPr>
        </p:nvSpPr>
        <p:spPr/>
        <p:txBody>
          <a:bodyPr/>
          <a:lstStyle/>
          <a:p>
            <a:r>
              <a:rPr lang="en-US" dirty="0"/>
              <a:t>Source BSP</a:t>
            </a:r>
            <a:endParaRPr lang="en-GB" dirty="0"/>
          </a:p>
        </p:txBody>
      </p:sp>
      <p:grpSp>
        <p:nvGrpSpPr>
          <p:cNvPr id="6" name="Group 5"/>
          <p:cNvGrpSpPr/>
          <p:nvPr/>
        </p:nvGrpSpPr>
        <p:grpSpPr>
          <a:xfrm>
            <a:off x="1749883" y="1816759"/>
            <a:ext cx="8767312" cy="4328421"/>
            <a:chOff x="1749883" y="1816759"/>
            <a:chExt cx="8767312" cy="4328421"/>
          </a:xfrm>
        </p:grpSpPr>
        <p:sp>
          <p:nvSpPr>
            <p:cNvPr id="71" name="Rounded Rectangle 70"/>
            <p:cNvSpPr/>
            <p:nvPr/>
          </p:nvSpPr>
          <p:spPr>
            <a:xfrm>
              <a:off x="3592579" y="4694895"/>
              <a:ext cx="5219031" cy="1450285"/>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smtClean="0">
                  <a:solidFill>
                    <a:srgbClr val="FFFFFF"/>
                  </a:solidFill>
                  <a:latin typeface="Source Sans Pro Light" charset="0"/>
                  <a:ea typeface="Source Sans Pro Light" charset="0"/>
                  <a:cs typeface="Source Sans Pro Light" charset="0"/>
                </a:rPr>
                <a:t/>
              </a:r>
              <a:br>
                <a:rPr lang="en-US" sz="1000" dirty="0" smtClean="0">
                  <a:solidFill>
                    <a:srgbClr val="FFFFFF"/>
                  </a:solidFill>
                  <a:latin typeface="Source Sans Pro Light" charset="0"/>
                  <a:ea typeface="Source Sans Pro Light" charset="0"/>
                  <a:cs typeface="Source Sans Pro Light" charset="0"/>
                </a:rPr>
              </a:br>
              <a:r>
                <a:rPr lang="en-US" sz="1000" dirty="0" smtClean="0">
                  <a:solidFill>
                    <a:srgbClr val="FFFFFF"/>
                  </a:solidFill>
                  <a:latin typeface="Source Sans Pro Light" charset="0"/>
                  <a:ea typeface="Source Sans Pro Light" charset="0"/>
                  <a:cs typeface="Source Sans Pro Light" charset="0"/>
                </a:rPr>
                <a:t/>
              </a:r>
              <a:br>
                <a:rPr lang="en-US" sz="1000" dirty="0" smtClean="0">
                  <a:solidFill>
                    <a:srgbClr val="FFFFFF"/>
                  </a:solidFill>
                  <a:latin typeface="Source Sans Pro Light" charset="0"/>
                  <a:ea typeface="Source Sans Pro Light" charset="0"/>
                  <a:cs typeface="Source Sans Pro Light" charset="0"/>
                </a:rPr>
              </a:br>
              <a:r>
                <a:rPr lang="en-US" sz="1000" dirty="0" smtClean="0">
                  <a:solidFill>
                    <a:srgbClr val="FFFFFF"/>
                  </a:solidFill>
                  <a:latin typeface="Source Sans Pro Light" charset="0"/>
                  <a:ea typeface="Source Sans Pro Light" charset="0"/>
                  <a:cs typeface="Source Sans Pro Light" charset="0"/>
                </a:rPr>
                <a:t/>
              </a:r>
              <a:br>
                <a:rPr lang="en-US" sz="1000" dirty="0" smtClean="0">
                  <a:solidFill>
                    <a:srgbClr val="FFFFFF"/>
                  </a:solidFill>
                  <a:latin typeface="Source Sans Pro Light" charset="0"/>
                  <a:ea typeface="Source Sans Pro Light" charset="0"/>
                  <a:cs typeface="Source Sans Pro Light" charset="0"/>
                </a:rPr>
              </a:br>
              <a:r>
                <a:rPr lang="en-US" sz="1000" dirty="0" smtClean="0">
                  <a:solidFill>
                    <a:srgbClr val="FFFFFF"/>
                  </a:solidFill>
                  <a:latin typeface="Source Sans Pro Light" charset="0"/>
                  <a:ea typeface="Source Sans Pro Light" charset="0"/>
                  <a:cs typeface="Source Sans Pro Light" charset="0"/>
                </a:rPr>
                <a:t/>
              </a:r>
              <a:br>
                <a:rPr lang="en-US" sz="1000" dirty="0" smtClean="0">
                  <a:solidFill>
                    <a:srgbClr val="FFFFFF"/>
                  </a:solidFill>
                  <a:latin typeface="Source Sans Pro Light" charset="0"/>
                  <a:ea typeface="Source Sans Pro Light" charset="0"/>
                  <a:cs typeface="Source Sans Pro Light" charset="0"/>
                </a:rPr>
              </a:br>
              <a:endParaRPr lang="en-US" sz="1000" dirty="0" smtClean="0">
                <a:solidFill>
                  <a:srgbClr val="FFFFFF"/>
                </a:solidFill>
                <a:latin typeface="Source Sans Pro Light" charset="0"/>
                <a:ea typeface="Source Sans Pro Light" charset="0"/>
                <a:cs typeface="Source Sans Pro Light" charset="0"/>
              </a:endParaRPr>
            </a:p>
            <a:p>
              <a:pPr algn="ctr">
                <a:defRPr/>
              </a:pPr>
              <a:endParaRPr lang="en-US" sz="1000" dirty="0" smtClean="0">
                <a:solidFill>
                  <a:srgbClr val="FFFFFF"/>
                </a:solidFill>
                <a:latin typeface="Source Sans Pro Light" charset="0"/>
                <a:ea typeface="Source Sans Pro Light" charset="0"/>
                <a:cs typeface="Source Sans Pro Light" charset="0"/>
              </a:endParaRPr>
            </a:p>
          </p:txBody>
        </p:sp>
        <p:sp>
          <p:nvSpPr>
            <p:cNvPr id="96" name="Rounded Rectangle 95"/>
            <p:cNvSpPr/>
            <p:nvPr/>
          </p:nvSpPr>
          <p:spPr>
            <a:xfrm>
              <a:off x="6344511" y="5008817"/>
              <a:ext cx="1057233" cy="962893"/>
            </a:xfrm>
            <a:prstGeom prst="roundRect">
              <a:avLst>
                <a:gd name="adj" fmla="val 7525"/>
              </a:avLst>
            </a:prstGeom>
            <a:solidFill>
              <a:schemeClr val="accent2"/>
            </a:solidFill>
            <a:ln w="9525">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Simulator + Mockups</a:t>
              </a:r>
            </a:p>
            <a:p>
              <a:pPr algn="ctr">
                <a:defRPr/>
              </a:pPr>
              <a:endParaRPr lang="en-US" sz="1000" dirty="0">
                <a:solidFill>
                  <a:srgbClr val="FFFFFF"/>
                </a:solidFill>
                <a:latin typeface="Source Sans Pro Light" charset="0"/>
                <a:ea typeface="Source Sans Pro Light" charset="0"/>
                <a:cs typeface="Source Sans Pro Light" charset="0"/>
              </a:endParaRPr>
            </a:p>
            <a:p>
              <a:pPr algn="ctr">
                <a:defRPr/>
              </a:pPr>
              <a:endParaRPr lang="en-US" sz="1000" dirty="0">
                <a:solidFill>
                  <a:srgbClr val="FFFFFF"/>
                </a:solidFill>
                <a:latin typeface="Source Sans Pro Light" charset="0"/>
                <a:ea typeface="Source Sans Pro Light" charset="0"/>
                <a:cs typeface="Source Sans Pro Light" charset="0"/>
              </a:endParaRPr>
            </a:p>
            <a:p>
              <a:pPr algn="ctr">
                <a:defRPr/>
              </a:pPr>
              <a:endParaRPr lang="en-US" sz="1000" dirty="0">
                <a:solidFill>
                  <a:srgbClr val="FFFFFF"/>
                </a:solidFill>
                <a:latin typeface="Source Sans Pro Light" charset="0"/>
                <a:ea typeface="Source Sans Pro Light" charset="0"/>
                <a:cs typeface="Source Sans Pro Light" charset="0"/>
              </a:endParaRPr>
            </a:p>
          </p:txBody>
        </p:sp>
        <p:pic>
          <p:nvPicPr>
            <p:cNvPr id="57" name="Picture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3896" y="5463172"/>
              <a:ext cx="548333" cy="439095"/>
            </a:xfrm>
            <a:prstGeom prst="rect">
              <a:avLst/>
            </a:prstGeom>
          </p:spPr>
        </p:pic>
        <p:sp>
          <p:nvSpPr>
            <p:cNvPr id="95" name="Rounded Rectangle 94"/>
            <p:cNvSpPr/>
            <p:nvPr/>
          </p:nvSpPr>
          <p:spPr>
            <a:xfrm>
              <a:off x="5065877" y="5008817"/>
              <a:ext cx="1057233" cy="962893"/>
            </a:xfrm>
            <a:prstGeom prst="roundRect">
              <a:avLst>
                <a:gd name="adj" fmla="val 7525"/>
              </a:avLst>
            </a:prstGeom>
            <a:solidFill>
              <a:schemeClr val="accent4"/>
            </a:solidFill>
            <a:ln w="9525">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Java Foundation Libraries</a:t>
              </a:r>
            </a:p>
          </p:txBody>
        </p:sp>
        <p:sp>
          <p:nvSpPr>
            <p:cNvPr id="97" name="Rounded Rectangle 96"/>
            <p:cNvSpPr/>
            <p:nvPr/>
          </p:nvSpPr>
          <p:spPr>
            <a:xfrm>
              <a:off x="7618430" y="5008817"/>
              <a:ext cx="1057233" cy="962893"/>
            </a:xfrm>
            <a:prstGeom prst="roundRect">
              <a:avLst>
                <a:gd name="adj" fmla="val 7525"/>
              </a:avLst>
            </a:prstGeom>
            <a:solidFill>
              <a:schemeClr val="tx2"/>
            </a:solidFill>
            <a:ln w="9525">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Scripts </a:t>
              </a:r>
              <a:r>
                <a:rPr lang="en-US" sz="1000" dirty="0" smtClean="0">
                  <a:solidFill>
                    <a:srgbClr val="FFFFFF"/>
                  </a:solidFill>
                  <a:latin typeface="Source Sans Pro Light" charset="0"/>
                  <a:ea typeface="Source Sans Pro Light" charset="0"/>
                  <a:cs typeface="Source Sans Pro Light" charset="0"/>
                </a:rPr>
                <a:t>+ </a:t>
              </a:r>
              <a:r>
                <a:rPr lang="en-US" sz="1000" dirty="0">
                  <a:solidFill>
                    <a:srgbClr val="FFFFFF"/>
                  </a:solidFill>
                  <a:latin typeface="Source Sans Pro Light" charset="0"/>
                  <a:ea typeface="Source Sans Pro Light" charset="0"/>
                  <a:cs typeface="Source Sans Pro Light" charset="0"/>
                </a:rPr>
                <a:t>Tooling </a:t>
              </a:r>
              <a:r>
                <a:rPr lang="en-US" sz="1000" dirty="0" smtClean="0">
                  <a:solidFill>
                    <a:srgbClr val="FFFFFF"/>
                  </a:solidFill>
                  <a:latin typeface="Source Sans Pro Light" charset="0"/>
                  <a:ea typeface="Source Sans Pro Light" charset="0"/>
                  <a:cs typeface="Source Sans Pro Light" charset="0"/>
                </a:rPr>
                <a:t>+ </a:t>
              </a:r>
              <a:r>
                <a:rPr lang="en-US" sz="1000" dirty="0">
                  <a:solidFill>
                    <a:srgbClr val="FFFFFF"/>
                  </a:solidFill>
                  <a:latin typeface="Source Sans Pro Light" charset="0"/>
                  <a:ea typeface="Source Sans Pro Light" charset="0"/>
                  <a:cs typeface="Source Sans Pro Light" charset="0"/>
                </a:rPr>
                <a:t>Documentation</a:t>
              </a:r>
            </a:p>
          </p:txBody>
        </p:sp>
        <p:sp>
          <p:nvSpPr>
            <p:cNvPr id="93" name="Rounded Rectangle 92"/>
            <p:cNvSpPr/>
            <p:nvPr/>
          </p:nvSpPr>
          <p:spPr>
            <a:xfrm>
              <a:off x="3788227" y="5008817"/>
              <a:ext cx="1057233" cy="962893"/>
            </a:xfrm>
            <a:prstGeom prst="roundRect">
              <a:avLst>
                <a:gd name="adj" fmla="val 7525"/>
              </a:avLst>
            </a:prstGeom>
            <a:solidFill>
              <a:schemeClr val="bg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1000" dirty="0">
                <a:solidFill>
                  <a:srgbClr val="FFFFFF"/>
                </a:solidFill>
                <a:latin typeface="Source Sans Pro Light" charset="0"/>
                <a:ea typeface="Source Sans Pro Light" charset="0"/>
                <a:cs typeface="Source Sans Pro Light" charset="0"/>
              </a:endParaRPr>
            </a:p>
          </p:txBody>
        </p:sp>
        <p:sp>
          <p:nvSpPr>
            <p:cNvPr id="11" name="Rounded Rectangle 10"/>
            <p:cNvSpPr/>
            <p:nvPr/>
          </p:nvSpPr>
          <p:spPr>
            <a:xfrm>
              <a:off x="1893693" y="3048882"/>
              <a:ext cx="1741313" cy="385889"/>
            </a:xfrm>
            <a:prstGeom prst="roundRect">
              <a:avLst/>
            </a:prstGeom>
            <a:solidFill>
              <a:schemeClr val="tx2"/>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Platform  Configuration</a:t>
              </a:r>
            </a:p>
          </p:txBody>
        </p:sp>
        <p:grpSp>
          <p:nvGrpSpPr>
            <p:cNvPr id="12" name="Group 11"/>
            <p:cNvGrpSpPr/>
            <p:nvPr/>
          </p:nvGrpSpPr>
          <p:grpSpPr>
            <a:xfrm>
              <a:off x="1781280" y="3045863"/>
              <a:ext cx="393284" cy="286664"/>
              <a:chOff x="1773967" y="3049033"/>
              <a:chExt cx="393284" cy="286664"/>
            </a:xfrm>
          </p:grpSpPr>
          <p:sp>
            <p:nvSpPr>
              <p:cNvPr id="78" name="Bande diagonale 193"/>
              <p:cNvSpPr/>
              <p:nvPr/>
            </p:nvSpPr>
            <p:spPr>
              <a:xfrm>
                <a:off x="1887423" y="3055869"/>
                <a:ext cx="279828" cy="279828"/>
              </a:xfrm>
              <a:prstGeom prst="diagStripe">
                <a:avLst>
                  <a:gd name="adj" fmla="val 41991"/>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sp>
            <p:nvSpPr>
              <p:cNvPr id="79" name="ZoneTexte 194"/>
              <p:cNvSpPr txBox="1"/>
              <p:nvPr/>
            </p:nvSpPr>
            <p:spPr>
              <a:xfrm rot="18945775">
                <a:off x="1773967" y="3049033"/>
                <a:ext cx="389850" cy="230832"/>
              </a:xfrm>
              <a:prstGeom prst="rect">
                <a:avLst/>
              </a:prstGeom>
              <a:noFill/>
            </p:spPr>
            <p:txBody>
              <a:bodyPr wrap="none" rtlCol="0">
                <a:spAutoFit/>
              </a:bodyPr>
              <a:lstStyle/>
              <a:p>
                <a:pPr>
                  <a:defRPr/>
                </a:pPr>
                <a:r>
                  <a:rPr lang="en-US" sz="900" dirty="0" err="1">
                    <a:solidFill>
                      <a:srgbClr val="FFFFFF"/>
                    </a:solidFill>
                  </a:rPr>
                  <a:t>conf</a:t>
                </a:r>
                <a:endParaRPr lang="en-US" sz="900" dirty="0">
                  <a:solidFill>
                    <a:srgbClr val="FFFFFF"/>
                  </a:solidFill>
                </a:endParaRPr>
              </a:p>
            </p:txBody>
          </p:sp>
        </p:grpSp>
        <p:cxnSp>
          <p:nvCxnSpPr>
            <p:cNvPr id="88" name="Connecteur droit avec flèche 149"/>
            <p:cNvCxnSpPr/>
            <p:nvPr/>
          </p:nvCxnSpPr>
          <p:spPr>
            <a:xfrm flipH="1">
              <a:off x="3791744" y="2576094"/>
              <a:ext cx="2765" cy="125067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9" name="ZoneTexte 175"/>
            <p:cNvSpPr txBox="1"/>
            <p:nvPr/>
          </p:nvSpPr>
          <p:spPr>
            <a:xfrm>
              <a:off x="3769313" y="3610518"/>
              <a:ext cx="742511" cy="246221"/>
            </a:xfrm>
            <a:prstGeom prst="rect">
              <a:avLst/>
            </a:prstGeom>
            <a:noFill/>
          </p:spPr>
          <p:txBody>
            <a:bodyPr wrap="none" rtlCol="0">
              <a:spAutoFit/>
            </a:bodyPr>
            <a:lstStyle/>
            <a:p>
              <a:pPr>
                <a:defRPr/>
              </a:pPr>
              <a:r>
                <a:rPr lang="en-US" sz="1000" dirty="0">
                  <a:solidFill>
                    <a:srgbClr val="97A7AF"/>
                  </a:solidFill>
                </a:rPr>
                <a:t>(.a, .jar, .h)</a:t>
              </a:r>
            </a:p>
          </p:txBody>
        </p:sp>
        <p:cxnSp>
          <p:nvCxnSpPr>
            <p:cNvPr id="91" name="Connecteur droit avec flèche 148"/>
            <p:cNvCxnSpPr/>
            <p:nvPr/>
          </p:nvCxnSpPr>
          <p:spPr>
            <a:xfrm>
              <a:off x="2440108" y="3501008"/>
              <a:ext cx="0" cy="33332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2" name="ZoneTexte 176"/>
            <p:cNvSpPr txBox="1"/>
            <p:nvPr/>
          </p:nvSpPr>
          <p:spPr>
            <a:xfrm>
              <a:off x="2440108" y="3620984"/>
              <a:ext cx="1109599" cy="246221"/>
            </a:xfrm>
            <a:prstGeom prst="rect">
              <a:avLst/>
            </a:prstGeom>
            <a:noFill/>
          </p:spPr>
          <p:txBody>
            <a:bodyPr wrap="none" rtlCol="0">
              <a:spAutoFit/>
            </a:bodyPr>
            <a:lstStyle/>
            <a:p>
              <a:pPr>
                <a:defRPr/>
              </a:pPr>
              <a:r>
                <a:rPr lang="en-US" sz="1000" dirty="0">
                  <a:solidFill>
                    <a:srgbClr val="97A7AF"/>
                  </a:solidFill>
                </a:rPr>
                <a:t>(.xml, .properties)</a:t>
              </a:r>
            </a:p>
          </p:txBody>
        </p:sp>
        <p:grpSp>
          <p:nvGrpSpPr>
            <p:cNvPr id="16" name="Group 15"/>
            <p:cNvGrpSpPr/>
            <p:nvPr/>
          </p:nvGrpSpPr>
          <p:grpSpPr>
            <a:xfrm>
              <a:off x="5087108" y="3501008"/>
              <a:ext cx="2239908" cy="341721"/>
              <a:chOff x="5087108" y="3501008"/>
              <a:chExt cx="2239908" cy="421138"/>
            </a:xfrm>
          </p:grpSpPr>
          <p:cxnSp>
            <p:nvCxnSpPr>
              <p:cNvPr id="102" name="Connecteur droit avec flèche 148"/>
              <p:cNvCxnSpPr/>
              <p:nvPr/>
            </p:nvCxnSpPr>
            <p:spPr>
              <a:xfrm>
                <a:off x="5087108" y="3501008"/>
                <a:ext cx="0" cy="42113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Connecteur droit avec flèche 148"/>
              <p:cNvCxnSpPr/>
              <p:nvPr/>
            </p:nvCxnSpPr>
            <p:spPr>
              <a:xfrm>
                <a:off x="7327016" y="3501008"/>
                <a:ext cx="0" cy="41177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12" name="Connecteur droit avec flèche 149"/>
            <p:cNvCxnSpPr/>
            <p:nvPr/>
          </p:nvCxnSpPr>
          <p:spPr>
            <a:xfrm flipH="1">
              <a:off x="5087108" y="2559469"/>
              <a:ext cx="0" cy="45833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Connecteur droit avec flèche 149"/>
            <p:cNvCxnSpPr/>
            <p:nvPr/>
          </p:nvCxnSpPr>
          <p:spPr>
            <a:xfrm>
              <a:off x="7303968" y="2554345"/>
              <a:ext cx="7632" cy="46346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7" name="ZoneTexte 173"/>
            <p:cNvSpPr txBox="1"/>
            <p:nvPr/>
          </p:nvSpPr>
          <p:spPr>
            <a:xfrm>
              <a:off x="5087108" y="2771587"/>
              <a:ext cx="1680147" cy="246221"/>
            </a:xfrm>
            <a:prstGeom prst="rect">
              <a:avLst/>
            </a:prstGeom>
            <a:noFill/>
          </p:spPr>
          <p:txBody>
            <a:bodyPr wrap="square" rtlCol="0">
              <a:spAutoFit/>
            </a:bodyPr>
            <a:lstStyle/>
            <a:p>
              <a:pPr>
                <a:defRPr/>
              </a:pPr>
              <a:r>
                <a:rPr lang="en-US" sz="1000" dirty="0">
                  <a:solidFill>
                    <a:srgbClr val="97A7AF"/>
                  </a:solidFill>
                </a:rPr>
                <a:t>(.java, .list, resources)</a:t>
              </a:r>
            </a:p>
          </p:txBody>
        </p:sp>
        <p:sp>
          <p:nvSpPr>
            <p:cNvPr id="118" name="ZoneTexte 173"/>
            <p:cNvSpPr txBox="1"/>
            <p:nvPr/>
          </p:nvSpPr>
          <p:spPr>
            <a:xfrm>
              <a:off x="7327016" y="2779398"/>
              <a:ext cx="683825" cy="246221"/>
            </a:xfrm>
            <a:prstGeom prst="rect">
              <a:avLst/>
            </a:prstGeom>
            <a:noFill/>
          </p:spPr>
          <p:txBody>
            <a:bodyPr wrap="square" rtlCol="0">
              <a:spAutoFit/>
            </a:bodyPr>
            <a:lstStyle/>
            <a:p>
              <a:pPr>
                <a:defRPr/>
              </a:pPr>
              <a:r>
                <a:rPr lang="en-US" sz="1000" dirty="0">
                  <a:solidFill>
                    <a:srgbClr val="97A7AF"/>
                  </a:solidFill>
                </a:rPr>
                <a:t>(.java, .c)</a:t>
              </a:r>
            </a:p>
          </p:txBody>
        </p:sp>
        <p:grpSp>
          <p:nvGrpSpPr>
            <p:cNvPr id="19" name="Group 18"/>
            <p:cNvGrpSpPr/>
            <p:nvPr/>
          </p:nvGrpSpPr>
          <p:grpSpPr>
            <a:xfrm>
              <a:off x="3528000" y="4676406"/>
              <a:ext cx="344751" cy="303135"/>
              <a:chOff x="3528000" y="4663584"/>
              <a:chExt cx="344751" cy="303135"/>
            </a:xfrm>
          </p:grpSpPr>
          <p:sp>
            <p:nvSpPr>
              <p:cNvPr id="136" name="Bande diagonale 197"/>
              <p:cNvSpPr/>
              <p:nvPr/>
            </p:nvSpPr>
            <p:spPr>
              <a:xfrm>
                <a:off x="3592923" y="4686891"/>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37" name="ZoneTexte 198"/>
              <p:cNvSpPr txBox="1"/>
              <p:nvPr/>
            </p:nvSpPr>
            <p:spPr>
              <a:xfrm rot="18945775">
                <a:off x="3528000" y="466358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sp>
          <p:nvSpPr>
            <p:cNvPr id="132" name="Rectangle 131"/>
            <p:cNvSpPr/>
            <p:nvPr/>
          </p:nvSpPr>
          <p:spPr>
            <a:xfrm>
              <a:off x="3872751" y="5008009"/>
              <a:ext cx="871306" cy="219744"/>
            </a:xfrm>
            <a:prstGeom prst="rect">
              <a:avLst/>
            </a:prstGeom>
            <a:no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defRPr/>
              </a:pPr>
              <a:r>
                <a:rPr lang="en-US" sz="1000" b="1" dirty="0">
                  <a:solidFill>
                    <a:schemeClr val="tx1"/>
                  </a:solidFill>
                  <a:latin typeface="Source Sans Pro" charset="0"/>
                  <a:ea typeface="Source Sans Pro" charset="0"/>
                  <a:cs typeface="Source Sans Pro" charset="0"/>
                </a:rPr>
                <a:t>MEJ32 Core</a:t>
              </a:r>
            </a:p>
          </p:txBody>
        </p:sp>
        <p:cxnSp>
          <p:nvCxnSpPr>
            <p:cNvPr id="138" name="Connecteur droit avec flèche 148"/>
            <p:cNvCxnSpPr/>
            <p:nvPr/>
          </p:nvCxnSpPr>
          <p:spPr>
            <a:xfrm>
              <a:off x="6201173" y="4257171"/>
              <a:ext cx="669" cy="42981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Connecteur droit avec flèche 149"/>
            <p:cNvCxnSpPr/>
            <p:nvPr/>
          </p:nvCxnSpPr>
          <p:spPr>
            <a:xfrm>
              <a:off x="9509630" y="2591432"/>
              <a:ext cx="0" cy="123524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6" name="ZoneTexte 173"/>
            <p:cNvSpPr txBox="1"/>
            <p:nvPr/>
          </p:nvSpPr>
          <p:spPr>
            <a:xfrm>
              <a:off x="9536777" y="3610518"/>
              <a:ext cx="683825" cy="246221"/>
            </a:xfrm>
            <a:prstGeom prst="rect">
              <a:avLst/>
            </a:prstGeom>
            <a:noFill/>
          </p:spPr>
          <p:txBody>
            <a:bodyPr wrap="square" rtlCol="0">
              <a:spAutoFit/>
            </a:bodyPr>
            <a:lstStyle/>
            <a:p>
              <a:pPr>
                <a:defRPr/>
              </a:pPr>
              <a:r>
                <a:rPr lang="en-US" sz="1000" dirty="0">
                  <a:solidFill>
                    <a:srgbClr val="97A7AF"/>
                  </a:solidFill>
                </a:rPr>
                <a:t>(.h, .c)</a:t>
              </a:r>
            </a:p>
          </p:txBody>
        </p:sp>
        <p:pic>
          <p:nvPicPr>
            <p:cNvPr id="59" name="Picture 5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4985" y="5235479"/>
              <a:ext cx="654522" cy="658884"/>
            </a:xfrm>
            <a:prstGeom prst="rect">
              <a:avLst/>
            </a:prstGeom>
          </p:spPr>
        </p:pic>
        <p:sp>
          <p:nvSpPr>
            <p:cNvPr id="3" name="Rounded Rectangle 2"/>
            <p:cNvSpPr/>
            <p:nvPr/>
          </p:nvSpPr>
          <p:spPr>
            <a:xfrm>
              <a:off x="4075508" y="1842561"/>
              <a:ext cx="2023200" cy="657123"/>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Foundation libraries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Java</a:t>
              </a:r>
            </a:p>
          </p:txBody>
        </p:sp>
        <p:sp>
          <p:nvSpPr>
            <p:cNvPr id="61" name="Rounded Rectangle 60"/>
            <p:cNvSpPr/>
            <p:nvPr/>
          </p:nvSpPr>
          <p:spPr>
            <a:xfrm>
              <a:off x="6292368" y="1842561"/>
              <a:ext cx="2023200" cy="657123"/>
            </a:xfrm>
            <a:prstGeom prst="roundRect">
              <a:avLst>
                <a:gd name="adj" fmla="val 11196"/>
              </a:avLst>
            </a:prstGeom>
            <a:solidFill>
              <a:schemeClr val="accent2"/>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Foundation libraries Mockups</a:t>
              </a:r>
            </a:p>
            <a:p>
              <a:pPr algn="ctr">
                <a:defRPr/>
              </a:pPr>
              <a:r>
                <a:rPr lang="en-US" sz="1000" dirty="0">
                  <a:solidFill>
                    <a:srgbClr val="FFFFFF"/>
                  </a:solidFill>
                  <a:latin typeface="Source Sans Pro Light" charset="0"/>
                  <a:ea typeface="Source Sans Pro Light" charset="0"/>
                  <a:cs typeface="Source Sans Pro Light" charset="0"/>
                </a:rPr>
                <a:t>Java/C</a:t>
              </a:r>
            </a:p>
          </p:txBody>
        </p:sp>
        <p:sp>
          <p:nvSpPr>
            <p:cNvPr id="62" name="Rounded Rectangle 61"/>
            <p:cNvSpPr/>
            <p:nvPr/>
          </p:nvSpPr>
          <p:spPr>
            <a:xfrm>
              <a:off x="8493995" y="1842561"/>
              <a:ext cx="2023200" cy="657123"/>
            </a:xfrm>
            <a:prstGeom prst="roundRect">
              <a:avLst>
                <a:gd name="adj" fmla="val 11196"/>
              </a:avLst>
            </a:prstGeom>
            <a:solidFill>
              <a:srgbClr val="FFA300"/>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chemeClr val="bg1"/>
                  </a:solidFill>
                  <a:latin typeface="Source Sans Pro Light" charset="0"/>
                  <a:ea typeface="Source Sans Pro Light" charset="0"/>
                  <a:cs typeface="Source Sans Pro Light" charset="0"/>
                </a:rPr>
                <a:t>Foundation Libraries Adaptation Layer</a:t>
              </a:r>
            </a:p>
            <a:p>
              <a:pPr algn="ctr">
                <a:defRPr/>
              </a:pPr>
              <a:r>
                <a:rPr lang="en-US" sz="1000" dirty="0">
                  <a:solidFill>
                    <a:schemeClr val="bg1"/>
                  </a:solidFill>
                  <a:latin typeface="Source Sans Pro Light" charset="0"/>
                  <a:ea typeface="Source Sans Pro Light" charset="0"/>
                  <a:cs typeface="Source Sans Pro Light" charset="0"/>
                </a:rPr>
                <a:t>H</a:t>
              </a:r>
            </a:p>
          </p:txBody>
        </p:sp>
        <p:sp>
          <p:nvSpPr>
            <p:cNvPr id="63" name="Rounded Rectangle 62"/>
            <p:cNvSpPr/>
            <p:nvPr/>
          </p:nvSpPr>
          <p:spPr>
            <a:xfrm>
              <a:off x="1884063" y="1842561"/>
              <a:ext cx="2023200" cy="657123"/>
            </a:xfrm>
            <a:prstGeom prst="roundRect">
              <a:avLst>
                <a:gd name="adj" fmla="val 11196"/>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err="1">
                  <a:solidFill>
                    <a:srgbClr val="FFFFFF"/>
                  </a:solidFill>
                  <a:latin typeface="Source Sans Pro Light" charset="0"/>
                  <a:ea typeface="Source Sans Pro Light" charset="0"/>
                  <a:cs typeface="Source Sans Pro Light" charset="0"/>
                </a:rPr>
                <a:t>MicroEJ</a:t>
              </a:r>
              <a:r>
                <a:rPr lang="en-US" sz="1000" dirty="0">
                  <a:solidFill>
                    <a:srgbClr val="FFFFFF"/>
                  </a:solidFill>
                  <a:latin typeface="Source Sans Pro Light" charset="0"/>
                  <a:ea typeface="Source Sans Pro Light" charset="0"/>
                  <a:cs typeface="Source Sans Pro Light" charset="0"/>
                </a:rPr>
                <a:t> Architecture </a:t>
              </a:r>
            </a:p>
            <a:p>
              <a:pPr algn="ctr">
                <a:defRPr/>
              </a:pPr>
              <a:r>
                <a:rPr lang="en-US" sz="1000" dirty="0">
                  <a:solidFill>
                    <a:srgbClr val="FFFFFF"/>
                  </a:solidFill>
                  <a:latin typeface="Source Sans Pro Light" charset="0"/>
                  <a:ea typeface="Source Sans Pro Light" charset="0"/>
                  <a:cs typeface="Source Sans Pro Light" charset="0"/>
                </a:rPr>
                <a:t>(MEJ32 Core + Built-in Foundation Libraries + Simulator + Mockups)</a:t>
              </a:r>
            </a:p>
          </p:txBody>
        </p:sp>
        <p:grpSp>
          <p:nvGrpSpPr>
            <p:cNvPr id="60" name="Group 59"/>
            <p:cNvGrpSpPr/>
            <p:nvPr/>
          </p:nvGrpSpPr>
          <p:grpSpPr>
            <a:xfrm>
              <a:off x="1830135" y="1817120"/>
              <a:ext cx="338002" cy="303407"/>
              <a:chOff x="1830135" y="1909144"/>
              <a:chExt cx="338002" cy="303407"/>
            </a:xfrm>
          </p:grpSpPr>
          <p:sp>
            <p:nvSpPr>
              <p:cNvPr id="74" name="Bande diagonale 37"/>
              <p:cNvSpPr/>
              <p:nvPr/>
            </p:nvSpPr>
            <p:spPr>
              <a:xfrm>
                <a:off x="1888309" y="1932723"/>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76" name="ZoneTexte 178"/>
              <p:cNvSpPr txBox="1"/>
              <p:nvPr/>
            </p:nvSpPr>
            <p:spPr>
              <a:xfrm rot="18945775">
                <a:off x="1830135" y="190914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endParaRPr lang="en-US" sz="1000" dirty="0">
                  <a:solidFill>
                    <a:srgbClr val="FFFFFF"/>
                  </a:solidFill>
                  <a:latin typeface="Source Sans Pro Light" charset="0"/>
                  <a:ea typeface="Source Sans Pro Light" charset="0"/>
                  <a:cs typeface="Source Sans Pro Light" charset="0"/>
                </a:endParaRPr>
              </a:p>
            </p:txBody>
          </p:sp>
        </p:grpSp>
        <p:grpSp>
          <p:nvGrpSpPr>
            <p:cNvPr id="80" name="Group 79"/>
            <p:cNvGrpSpPr/>
            <p:nvPr/>
          </p:nvGrpSpPr>
          <p:grpSpPr>
            <a:xfrm>
              <a:off x="4011150" y="1816759"/>
              <a:ext cx="352207" cy="308440"/>
              <a:chOff x="4014325" y="1909144"/>
              <a:chExt cx="352207" cy="308440"/>
            </a:xfrm>
          </p:grpSpPr>
          <p:sp>
            <p:nvSpPr>
              <p:cNvPr id="81" name="Bande diagonale 192"/>
              <p:cNvSpPr/>
              <p:nvPr/>
            </p:nvSpPr>
            <p:spPr>
              <a:xfrm>
                <a:off x="4086704" y="1937756"/>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82" name="ZoneTexte 182"/>
              <p:cNvSpPr txBox="1"/>
              <p:nvPr/>
            </p:nvSpPr>
            <p:spPr>
              <a:xfrm rot="18945775">
                <a:off x="4014325" y="1909144"/>
                <a:ext cx="317716" cy="230832"/>
              </a:xfrm>
              <a:prstGeom prst="rect">
                <a:avLst/>
              </a:prstGeom>
              <a:noFill/>
            </p:spPr>
            <p:txBody>
              <a:bodyPr wrap="none" rtlCol="0">
                <a:spAutoFit/>
              </a:bodyPr>
              <a:lstStyle/>
              <a:p>
                <a:pPr>
                  <a:defRPr/>
                </a:pPr>
                <a:r>
                  <a:rPr lang="en-US" sz="900" dirty="0" err="1">
                    <a:solidFill>
                      <a:srgbClr val="FFFFFF"/>
                    </a:solidFill>
                    <a:latin typeface="Source Sans Pro Light" charset="0"/>
                    <a:ea typeface="Source Sans Pro Light" charset="0"/>
                    <a:cs typeface="Source Sans Pro Light" charset="0"/>
                  </a:rPr>
                  <a:t>src</a:t>
                </a:r>
                <a:endParaRPr lang="en-US" sz="900" dirty="0">
                  <a:solidFill>
                    <a:srgbClr val="FFFFFF"/>
                  </a:solidFill>
                  <a:latin typeface="Source Sans Pro Light" charset="0"/>
                  <a:ea typeface="Source Sans Pro Light" charset="0"/>
                  <a:cs typeface="Source Sans Pro Light" charset="0"/>
                </a:endParaRPr>
              </a:p>
            </p:txBody>
          </p:sp>
        </p:grpSp>
        <p:grpSp>
          <p:nvGrpSpPr>
            <p:cNvPr id="83" name="Group 82"/>
            <p:cNvGrpSpPr/>
            <p:nvPr/>
          </p:nvGrpSpPr>
          <p:grpSpPr>
            <a:xfrm>
              <a:off x="6215514" y="1820291"/>
              <a:ext cx="355428" cy="303315"/>
              <a:chOff x="6216968" y="1909144"/>
              <a:chExt cx="355428" cy="303315"/>
            </a:xfrm>
          </p:grpSpPr>
          <p:sp>
            <p:nvSpPr>
              <p:cNvPr id="84" name="Bande diagonale 191">
                <a:extLst>
                  <a:ext uri="{FF2B5EF4-FFF2-40B4-BE49-F238E27FC236}">
                    <a16:creationId xmlns:a16="http://schemas.microsoft.com/office/drawing/2014/main" xmlns="" id="{DAA7A729-6342-4FAC-9943-95D96FF2DD80}"/>
                  </a:ext>
                </a:extLst>
              </p:cNvPr>
              <p:cNvSpPr/>
              <p:nvPr/>
            </p:nvSpPr>
            <p:spPr>
              <a:xfrm>
                <a:off x="6292568" y="1932631"/>
                <a:ext cx="279828" cy="279828"/>
              </a:xfrm>
              <a:prstGeom prst="diagStripe">
                <a:avLst>
                  <a:gd name="adj" fmla="val 41991"/>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85" name="ZoneTexte 180">
                <a:extLst>
                  <a:ext uri="{FF2B5EF4-FFF2-40B4-BE49-F238E27FC236}">
                    <a16:creationId xmlns:a16="http://schemas.microsoft.com/office/drawing/2014/main" xmlns="" id="{5BB884F8-E56F-40DE-BF31-76BF3D0D1275}"/>
                  </a:ext>
                </a:extLst>
              </p:cNvPr>
              <p:cNvSpPr txBox="1"/>
              <p:nvPr/>
            </p:nvSpPr>
            <p:spPr>
              <a:xfrm rot="18945775">
                <a:off x="6216968" y="1909144"/>
                <a:ext cx="317716" cy="230832"/>
              </a:xfrm>
              <a:prstGeom prst="rect">
                <a:avLst/>
              </a:prstGeom>
              <a:noFill/>
            </p:spPr>
            <p:txBody>
              <a:bodyPr wrap="none" rtlCol="0">
                <a:spAutoFit/>
              </a:bodyPr>
              <a:lstStyle/>
              <a:p>
                <a:pPr>
                  <a:defRPr/>
                </a:pPr>
                <a:r>
                  <a:rPr lang="en-US" sz="900" dirty="0" err="1">
                    <a:solidFill>
                      <a:srgbClr val="FFFFFF"/>
                    </a:solidFill>
                    <a:latin typeface="Source Sans Pro Light" charset="0"/>
                    <a:ea typeface="Source Sans Pro Light" charset="0"/>
                    <a:cs typeface="Source Sans Pro Light" charset="0"/>
                  </a:rPr>
                  <a:t>src</a:t>
                </a:r>
                <a:endParaRPr lang="en-US" sz="900" dirty="0">
                  <a:solidFill>
                    <a:srgbClr val="FFFFFF"/>
                  </a:solidFill>
                  <a:latin typeface="Source Sans Pro Light" charset="0"/>
                  <a:ea typeface="Source Sans Pro Light" charset="0"/>
                  <a:cs typeface="Source Sans Pro Light" charset="0"/>
                </a:endParaRPr>
              </a:p>
            </p:txBody>
          </p:sp>
        </p:grpSp>
        <p:grpSp>
          <p:nvGrpSpPr>
            <p:cNvPr id="86" name="Group 85"/>
            <p:cNvGrpSpPr/>
            <p:nvPr/>
          </p:nvGrpSpPr>
          <p:grpSpPr>
            <a:xfrm>
              <a:off x="8416280" y="1818803"/>
              <a:ext cx="355428" cy="303315"/>
              <a:chOff x="8422630" y="1909144"/>
              <a:chExt cx="355428" cy="303315"/>
            </a:xfrm>
          </p:grpSpPr>
          <p:sp>
            <p:nvSpPr>
              <p:cNvPr id="87" name="Bande diagonale 191">
                <a:extLst>
                  <a:ext uri="{FF2B5EF4-FFF2-40B4-BE49-F238E27FC236}">
                    <a16:creationId xmlns:a16="http://schemas.microsoft.com/office/drawing/2014/main" xmlns="" id="{DAA7A729-6342-4FAC-9943-95D96FF2DD80}"/>
                  </a:ext>
                </a:extLst>
              </p:cNvPr>
              <p:cNvSpPr/>
              <p:nvPr/>
            </p:nvSpPr>
            <p:spPr>
              <a:xfrm>
                <a:off x="8498230" y="1932631"/>
                <a:ext cx="279828" cy="279828"/>
              </a:xfrm>
              <a:prstGeom prst="diagStripe">
                <a:avLst>
                  <a:gd name="adj" fmla="val 41991"/>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sp>
            <p:nvSpPr>
              <p:cNvPr id="90" name="ZoneTexte 180">
                <a:extLst>
                  <a:ext uri="{FF2B5EF4-FFF2-40B4-BE49-F238E27FC236}">
                    <a16:creationId xmlns:a16="http://schemas.microsoft.com/office/drawing/2014/main" xmlns="" id="{5BB884F8-E56F-40DE-BF31-76BF3D0D1275}"/>
                  </a:ext>
                </a:extLst>
              </p:cNvPr>
              <p:cNvSpPr txBox="1"/>
              <p:nvPr/>
            </p:nvSpPr>
            <p:spPr>
              <a:xfrm rot="18945775">
                <a:off x="8422630" y="1909144"/>
                <a:ext cx="317716" cy="230832"/>
              </a:xfrm>
              <a:prstGeom prst="rect">
                <a:avLst/>
              </a:prstGeom>
              <a:noFill/>
            </p:spPr>
            <p:txBody>
              <a:bodyPr wrap="none" rtlCol="0">
                <a:spAutoFit/>
              </a:bodyPr>
              <a:lstStyle/>
              <a:p>
                <a:pPr>
                  <a:defRPr/>
                </a:pPr>
                <a:r>
                  <a:rPr lang="en-US" sz="900" dirty="0" err="1">
                    <a:solidFill>
                      <a:schemeClr val="bg1"/>
                    </a:solidFill>
                  </a:rPr>
                  <a:t>src</a:t>
                </a:r>
                <a:endParaRPr lang="en-US" sz="900" dirty="0">
                  <a:solidFill>
                    <a:schemeClr val="bg1"/>
                  </a:solidFill>
                </a:endParaRPr>
              </a:p>
            </p:txBody>
          </p:sp>
        </p:grpSp>
        <p:pic>
          <p:nvPicPr>
            <p:cNvPr id="94" name="Picture 9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749883" y="2293858"/>
              <a:ext cx="301618" cy="303638"/>
            </a:xfrm>
            <a:prstGeom prst="rect">
              <a:avLst/>
            </a:prstGeom>
          </p:spPr>
        </p:pic>
        <p:sp>
          <p:nvSpPr>
            <p:cNvPr id="54" name="Rounded Rectangle 53"/>
            <p:cNvSpPr/>
            <p:nvPr/>
          </p:nvSpPr>
          <p:spPr>
            <a:xfrm>
              <a:off x="4075508" y="3050831"/>
              <a:ext cx="2023200"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a:solidFill>
                    <a:srgbClr val="FFFFFF"/>
                  </a:solidFill>
                  <a:latin typeface="Source Sans Pro Light" charset="0"/>
                  <a:ea typeface="Source Sans Pro Light" charset="0"/>
                  <a:cs typeface="Source Sans Pro Light" charset="0"/>
                </a:rPr>
                <a:t>Java Compiler</a:t>
              </a:r>
              <a:endParaRPr lang="en-US" sz="1000" dirty="0">
                <a:solidFill>
                  <a:srgbClr val="FFFFFF"/>
                </a:solidFill>
                <a:latin typeface="Source Sans Pro Light" charset="0"/>
                <a:ea typeface="Source Sans Pro Light" charset="0"/>
                <a:cs typeface="Source Sans Pro Light" charset="0"/>
              </a:endParaRPr>
            </a:p>
          </p:txBody>
        </p:sp>
        <p:sp>
          <p:nvSpPr>
            <p:cNvPr id="55" name="Rounded Rectangle 54"/>
            <p:cNvSpPr/>
            <p:nvPr/>
          </p:nvSpPr>
          <p:spPr>
            <a:xfrm>
              <a:off x="6291421" y="3050831"/>
              <a:ext cx="2023200"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Light" charset="0"/>
                  <a:ea typeface="Source Sans Pro Light" charset="0"/>
                  <a:cs typeface="Source Sans Pro Light" charset="0"/>
                </a:rPr>
                <a:t>Java/C Compiler</a:t>
              </a:r>
            </a:p>
          </p:txBody>
        </p:sp>
        <p:sp>
          <p:nvSpPr>
            <p:cNvPr id="66" name="ZoneTexte 152"/>
            <p:cNvSpPr txBox="1"/>
            <p:nvPr/>
          </p:nvSpPr>
          <p:spPr>
            <a:xfrm>
              <a:off x="5106087" y="3618581"/>
              <a:ext cx="428322" cy="246221"/>
            </a:xfrm>
            <a:prstGeom prst="rect">
              <a:avLst/>
            </a:prstGeom>
            <a:noFill/>
          </p:spPr>
          <p:txBody>
            <a:bodyPr wrap="none" rtlCol="0">
              <a:spAutoFit/>
            </a:bodyPr>
            <a:lstStyle/>
            <a:p>
              <a:pPr>
                <a:defRPr/>
              </a:pPr>
              <a:r>
                <a:rPr lang="en-US" sz="1000" dirty="0">
                  <a:solidFill>
                    <a:srgbClr val="97A7AF"/>
                  </a:solidFill>
                </a:rPr>
                <a:t>(.jar)</a:t>
              </a:r>
            </a:p>
          </p:txBody>
        </p:sp>
        <p:sp>
          <p:nvSpPr>
            <p:cNvPr id="67" name="ZoneTexte 152"/>
            <p:cNvSpPr txBox="1"/>
            <p:nvPr/>
          </p:nvSpPr>
          <p:spPr>
            <a:xfrm>
              <a:off x="7320136" y="3610518"/>
              <a:ext cx="702436" cy="246221"/>
            </a:xfrm>
            <a:prstGeom prst="rect">
              <a:avLst/>
            </a:prstGeom>
            <a:noFill/>
          </p:spPr>
          <p:txBody>
            <a:bodyPr wrap="none" rtlCol="0">
              <a:spAutoFit/>
            </a:bodyPr>
            <a:lstStyle/>
            <a:p>
              <a:pPr>
                <a:defRPr/>
              </a:pPr>
              <a:r>
                <a:rPr lang="en-US" sz="1000" dirty="0">
                  <a:solidFill>
                    <a:srgbClr val="97A7AF"/>
                  </a:solidFill>
                </a:rPr>
                <a:t>(.exe, .jar)</a:t>
              </a:r>
            </a:p>
          </p:txBody>
        </p:sp>
        <p:sp>
          <p:nvSpPr>
            <p:cNvPr id="69" name="Rounded Rectangle 68"/>
            <p:cNvSpPr/>
            <p:nvPr/>
          </p:nvSpPr>
          <p:spPr>
            <a:xfrm>
              <a:off x="1913833" y="3870698"/>
              <a:ext cx="8603362"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err="1">
                  <a:solidFill>
                    <a:srgbClr val="FFFFFF"/>
                  </a:solidFill>
                  <a:latin typeface="Source Sans Pro Light" charset="0"/>
                  <a:ea typeface="Source Sans Pro Light" charset="0"/>
                  <a:cs typeface="Source Sans Pro Light" charset="0"/>
                </a:rPr>
                <a:t>MicroEJ</a:t>
              </a:r>
              <a:r>
                <a:rPr lang="en-US" sz="1000" dirty="0">
                  <a:solidFill>
                    <a:srgbClr val="FFFFFF"/>
                  </a:solidFill>
                  <a:latin typeface="Source Sans Pro Light" charset="0"/>
                  <a:ea typeface="Source Sans Pro Light" charset="0"/>
                  <a:cs typeface="Source Sans Pro Light" charset="0"/>
                </a:rPr>
                <a:t> SDK (Platform Builder)</a:t>
              </a:r>
            </a:p>
          </p:txBody>
        </p:sp>
        <p:sp>
          <p:nvSpPr>
            <p:cNvPr id="20" name="Rectangle 19"/>
            <p:cNvSpPr/>
            <p:nvPr/>
          </p:nvSpPr>
          <p:spPr>
            <a:xfrm>
              <a:off x="3999601" y="4716516"/>
              <a:ext cx="4431826" cy="246221"/>
            </a:xfrm>
            <a:prstGeom prst="rect">
              <a:avLst/>
            </a:prstGeom>
          </p:spPr>
          <p:txBody>
            <a:bodyPr wrap="square">
              <a:spAutoFit/>
            </a:bodyPr>
            <a:lstStyle/>
            <a:p>
              <a:pPr algn="ctr"/>
              <a:r>
                <a:rPr lang="en-US" sz="1000" dirty="0" err="1">
                  <a:solidFill>
                    <a:srgbClr val="FFFFFF"/>
                  </a:solidFill>
                  <a:latin typeface="Source Sans Pro Light" charset="0"/>
                  <a:ea typeface="Source Sans Pro Light" charset="0"/>
                  <a:cs typeface="Source Sans Pro Light" charset="0"/>
                </a:rPr>
                <a:t>MicroEJ</a:t>
              </a:r>
              <a:r>
                <a:rPr lang="en-US" sz="1000" dirty="0">
                  <a:solidFill>
                    <a:srgbClr val="FFFFFF"/>
                  </a:solidFill>
                  <a:latin typeface="Source Sans Pro Light" charset="0"/>
                  <a:ea typeface="Source Sans Pro Light" charset="0"/>
                  <a:cs typeface="Source Sans Pro Light" charset="0"/>
                </a:rPr>
                <a:t> </a:t>
              </a:r>
              <a:r>
                <a:rPr lang="en-US" sz="1000" dirty="0" smtClean="0">
                  <a:solidFill>
                    <a:srgbClr val="FFFFFF"/>
                  </a:solidFill>
                  <a:latin typeface="Source Sans Pro Light" charset="0"/>
                  <a:ea typeface="Source Sans Pro Light" charset="0"/>
                  <a:cs typeface="Source Sans Pro Light" charset="0"/>
                </a:rPr>
                <a:t>Platform</a:t>
              </a:r>
              <a:endParaRPr lang="en-US" sz="1000" dirty="0">
                <a:solidFill>
                  <a:srgbClr val="FFFFFF"/>
                </a:solidFill>
                <a:latin typeface="Source Sans Pro Light" charset="0"/>
                <a:ea typeface="Source Sans Pro Light" charset="0"/>
                <a:cs typeface="Source Sans Pro Light" charset="0"/>
              </a:endParaRPr>
            </a:p>
          </p:txBody>
        </p:sp>
        <p:pic>
          <p:nvPicPr>
            <p:cNvPr id="68" name="Picture 6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0702" y="5500011"/>
              <a:ext cx="264849" cy="266614"/>
            </a:xfrm>
            <a:prstGeom prst="rect">
              <a:avLst/>
            </a:prstGeom>
          </p:spPr>
        </p:pic>
      </p:grpSp>
    </p:spTree>
    <p:extLst>
      <p:ext uri="{BB962C8B-B14F-4D97-AF65-F5344CB8AC3E}">
        <p14:creationId xmlns:p14="http://schemas.microsoft.com/office/powerpoint/2010/main" val="1063395733"/>
      </p:ext>
    </p:extLst>
  </p:cSld>
  <p:clrMapOvr>
    <a:masterClrMapping/>
  </p:clrMapOvr>
</p:sld>
</file>

<file path=ppt/theme/theme1.xml><?xml version="1.0" encoding="utf-8"?>
<a:theme xmlns:a="http://schemas.openxmlformats.org/drawingml/2006/main" name="Template-MicroEJ">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80386DEA-1A03-5749-9349-642315992A9F}"/>
    </a:ext>
  </a:extLst>
</a:theme>
</file>

<file path=ppt/theme/theme2.xml><?xml version="1.0" encoding="utf-8"?>
<a:theme xmlns:a="http://schemas.openxmlformats.org/drawingml/2006/main" name="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3.xml><?xml version="1.0" encoding="utf-8"?>
<a:theme xmlns:a="http://schemas.openxmlformats.org/drawingml/2006/main" name="1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4.xml><?xml version="1.0" encoding="utf-8"?>
<a:theme xmlns:a="http://schemas.openxmlformats.org/drawingml/2006/main" name="2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Template_16-9_Microej_Charter</Template>
  <TotalTime>2739</TotalTime>
  <Words>118</Words>
  <Application>Microsoft Macintosh PowerPoint</Application>
  <PresentationFormat>Widescreen</PresentationFormat>
  <Paragraphs>36</Paragraphs>
  <Slides>1</Slides>
  <Notes>1</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vt:i4>
      </vt:variant>
    </vt:vector>
  </HeadingPairs>
  <TitlesOfParts>
    <vt:vector size="14" baseType="lpstr">
      <vt:lpstr>Brandon Grotesque Black</vt:lpstr>
      <vt:lpstr>Calibri Light</vt:lpstr>
      <vt:lpstr>Calibri Regular</vt:lpstr>
      <vt:lpstr>Courier New</vt:lpstr>
      <vt:lpstr>Source Sans Pro</vt:lpstr>
      <vt:lpstr>Source Sans Pro Black</vt:lpstr>
      <vt:lpstr>Source Sans Pro ExtraLight</vt:lpstr>
      <vt:lpstr>Source Sans Pro Light</vt:lpstr>
      <vt:lpstr>Arial</vt:lpstr>
      <vt:lpstr>Template-MicroEJ</vt:lpstr>
      <vt:lpstr>Theme1</vt:lpstr>
      <vt:lpstr>1_Theme1</vt:lpstr>
      <vt:lpstr>2_Theme1</vt:lpstr>
      <vt:lpstr>Source BSP</vt:lpstr>
    </vt:vector>
  </TitlesOfParts>
  <Manager/>
  <Company/>
  <LinksUpToDate>false</LinksUpToDate>
  <SharedDoc>false</SharedDoc>
  <HyperlinkBase/>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Pierre Rivron</dc:creator>
  <cp:keywords/>
  <dc:description/>
  <cp:lastModifiedBy>Microsoft Office User</cp:lastModifiedBy>
  <cp:revision>315</cp:revision>
  <cp:lastPrinted>2019-09-26T12:34:57Z</cp:lastPrinted>
  <dcterms:created xsi:type="dcterms:W3CDTF">2019-10-29T10:44:00Z</dcterms:created>
  <dcterms:modified xsi:type="dcterms:W3CDTF">2020-09-29T13:17:18Z</dcterms:modified>
  <cp:category/>
</cp:coreProperties>
</file>