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22" r:id="rId2"/>
    <p:sldId id="316" r:id="rId3"/>
    <p:sldId id="324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>
        <p:scale>
          <a:sx n="100" d="100"/>
          <a:sy n="100" d="100"/>
        </p:scale>
        <p:origin x="21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3 avril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3 avril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2022 -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003800" y="2460625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 Content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8994" y="380101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9984" y="317418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8994" y="442567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9984" y="255023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5BC43EA-EC65-9B4E-800D-0F0DF0929470}"/>
              </a:ext>
            </a:extLst>
          </p:cNvPr>
          <p:cNvGrpSpPr/>
          <p:nvPr/>
        </p:nvGrpSpPr>
        <p:grpSpPr>
          <a:xfrm>
            <a:off x="5449138" y="1678254"/>
            <a:ext cx="647434" cy="764048"/>
            <a:chOff x="2881736" y="3875028"/>
            <a:chExt cx="1246398" cy="124639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8398647" y="2594425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0864" y="442933"/>
            <a:ext cx="5002212" cy="465786"/>
          </a:xfrm>
        </p:spPr>
        <p:txBody>
          <a:bodyPr/>
          <a:lstStyle/>
          <a:p>
            <a:r>
              <a:rPr lang="en-US" dirty="0" smtClean="0"/>
              <a:t>In-</a:t>
            </a:r>
            <a:r>
              <a:rPr lang="en-US" dirty="0" err="1" smtClean="0"/>
              <a:t>PlacE</a:t>
            </a:r>
            <a:r>
              <a:rPr lang="en-US" dirty="0"/>
              <a:t> </a:t>
            </a:r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32203" y="1224521"/>
            <a:ext cx="1793876" cy="3557029"/>
          </a:xfrm>
          <a:prstGeom prst="roundRect">
            <a:avLst>
              <a:gd name="adj" fmla="val 841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48057" y="1343849"/>
            <a:ext cx="1567847" cy="2255815"/>
          </a:xfrm>
          <a:prstGeom prst="roundRect">
            <a:avLst>
              <a:gd name="adj" fmla="val 8016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48057" y="3704773"/>
            <a:ext cx="1567847" cy="977324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18111" y="2010816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23305" y="3351205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24295" y="2724377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23305" y="3975865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4295" y="2100429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882100" y="1676669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99337" y="230049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99337" y="2924323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Linked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98347" y="404707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1738B30C-7F19-6540-929D-76AF6C73BEF4}"/>
              </a:ext>
            </a:extLst>
          </p:cNvPr>
          <p:cNvSpPr/>
          <p:nvPr/>
        </p:nvSpPr>
        <p:spPr>
          <a:xfrm>
            <a:off x="3010183" y="1896106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D23C6353-F2C3-EA4A-9C2E-DAB87E982EFE}"/>
              </a:ext>
            </a:extLst>
          </p:cNvPr>
          <p:cNvSpPr/>
          <p:nvPr/>
        </p:nvSpPr>
        <p:spPr>
          <a:xfrm>
            <a:off x="2998799" y="313397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491313" y="2305274"/>
            <a:ext cx="414089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536807" y="3166168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36808" y="1809716"/>
            <a:ext cx="2288491" cy="430887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Allocate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sections and transfer bytes to Kernel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Working Buffer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5BC43EA-EC65-9B4E-800D-0F0DF0929470}"/>
              </a:ext>
            </a:extLst>
          </p:cNvPr>
          <p:cNvGrpSpPr/>
          <p:nvPr/>
        </p:nvGrpSpPr>
        <p:grpSpPr>
          <a:xfrm>
            <a:off x="1429588" y="1182954"/>
            <a:ext cx="647434" cy="764048"/>
            <a:chOff x="2881736" y="3875028"/>
            <a:chExt cx="1246398" cy="124639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xmlns="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6" name="Arc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EDDADF-7E45-6142-A0DD-94D136B9C42C}"/>
              </a:ext>
            </a:extLst>
          </p:cNvPr>
          <p:cNvSpPr/>
          <p:nvPr/>
        </p:nvSpPr>
        <p:spPr>
          <a:xfrm rot="10800000">
            <a:off x="6404496" y="2999159"/>
            <a:ext cx="436914" cy="436914"/>
          </a:xfrm>
          <a:prstGeom prst="arc">
            <a:avLst>
              <a:gd name="adj1" fmla="val 15775737"/>
              <a:gd name="adj2" fmla="val 535987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88" name="TextBox 87"/>
          <p:cNvSpPr txBox="1"/>
          <p:nvPr/>
        </p:nvSpPr>
        <p:spPr>
          <a:xfrm>
            <a:off x="3536807" y="4408143"/>
            <a:ext cx="275693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8F099C04-5029-5348-BB2C-AE4DBD46822A}"/>
              </a:ext>
            </a:extLst>
          </p:cNvPr>
          <p:cNvSpPr/>
          <p:nvPr/>
        </p:nvSpPr>
        <p:spPr>
          <a:xfrm>
            <a:off x="3010183" y="437184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7" y="4302815"/>
            <a:ext cx="402708" cy="40270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30631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8398647" y="2508700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Vx.y</a:t>
            </a:r>
            <a:r>
              <a:rPr lang="en-US" dirty="0" smtClean="0"/>
              <a:t>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614" y="6686537"/>
            <a:ext cx="5212080" cy="144016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0864" y="442933"/>
            <a:ext cx="5002212" cy="465786"/>
          </a:xfrm>
        </p:spPr>
        <p:txBody>
          <a:bodyPr/>
          <a:lstStyle/>
          <a:p>
            <a:r>
              <a:rPr lang="en-US" dirty="0"/>
              <a:t>CUSTOM INSTALLATION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32203" y="1138797"/>
            <a:ext cx="1793876" cy="3399066"/>
          </a:xfrm>
          <a:prstGeom prst="roundRect">
            <a:avLst>
              <a:gd name="adj" fmla="val 841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18111" y="1925091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23305" y="326548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24295" y="2638652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23305" y="389014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4295" y="201470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1738B30C-7F19-6540-929D-76AF6C73BEF4}"/>
              </a:ext>
            </a:extLst>
          </p:cNvPr>
          <p:cNvSpPr/>
          <p:nvPr/>
        </p:nvSpPr>
        <p:spPr>
          <a:xfrm>
            <a:off x="3010183" y="1810381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D23C6353-F2C3-EA4A-9C2E-DAB87E982EFE}"/>
              </a:ext>
            </a:extLst>
          </p:cNvPr>
          <p:cNvSpPr/>
          <p:nvPr/>
        </p:nvSpPr>
        <p:spPr>
          <a:xfrm>
            <a:off x="2998799" y="284822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491313" y="2219549"/>
            <a:ext cx="414089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536807" y="2880418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5BC43EA-EC65-9B4E-800D-0F0DF0929470}"/>
              </a:ext>
            </a:extLst>
          </p:cNvPr>
          <p:cNvGrpSpPr/>
          <p:nvPr/>
        </p:nvGrpSpPr>
        <p:grpSpPr>
          <a:xfrm>
            <a:off x="1429588" y="1097229"/>
            <a:ext cx="647434" cy="764048"/>
            <a:chOff x="2881736" y="3875028"/>
            <a:chExt cx="1246398" cy="124639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xmlns="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6" name="Arc 85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EDDADF-7E45-6142-A0DD-94D136B9C42C}"/>
              </a:ext>
            </a:extLst>
          </p:cNvPr>
          <p:cNvSpPr/>
          <p:nvPr/>
        </p:nvSpPr>
        <p:spPr>
          <a:xfrm rot="10800000">
            <a:off x="6413744" y="2703631"/>
            <a:ext cx="436914" cy="436914"/>
          </a:xfrm>
          <a:prstGeom prst="arc">
            <a:avLst>
              <a:gd name="adj1" fmla="val 15775737"/>
              <a:gd name="adj2" fmla="val 535987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88" name="TextBox 87"/>
          <p:cNvSpPr txBox="1"/>
          <p:nvPr/>
        </p:nvSpPr>
        <p:spPr>
          <a:xfrm>
            <a:off x="3536807" y="4722468"/>
            <a:ext cx="275693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xmlns="" id="{8F099C04-5029-5348-BB2C-AE4DBD46822A}"/>
              </a:ext>
            </a:extLst>
          </p:cNvPr>
          <p:cNvSpPr/>
          <p:nvPr/>
        </p:nvSpPr>
        <p:spPr>
          <a:xfrm>
            <a:off x="3010183" y="468617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4</a:t>
            </a:r>
            <a:endParaRPr lang="en-US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Light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7" y="4617140"/>
            <a:ext cx="402708" cy="402708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6748057" y="2353500"/>
            <a:ext cx="1567847" cy="979586"/>
          </a:xfrm>
          <a:prstGeom prst="roundRect">
            <a:avLst>
              <a:gd name="adj" fmla="val 8016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748057" y="3439561"/>
            <a:ext cx="1567847" cy="977324"/>
          </a:xfrm>
          <a:prstGeom prst="roundRect">
            <a:avLst>
              <a:gd name="adj" fmla="val 11847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99337" y="268619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98347" y="378186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48057" y="1224145"/>
            <a:ext cx="1567847" cy="999691"/>
          </a:xfrm>
          <a:prstGeom prst="roundRect">
            <a:avLst>
              <a:gd name="adj" fmla="val 9163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Features RAM Area 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898347" y="155410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8398647" y="5522840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632203" y="4634972"/>
            <a:ext cx="1826336" cy="1956327"/>
          </a:xfrm>
          <a:prstGeom prst="roundRect">
            <a:avLst>
              <a:gd name="adj" fmla="val 903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48057" y="4768715"/>
            <a:ext cx="1567847" cy="1679710"/>
          </a:xfrm>
          <a:prstGeom prst="roundRect">
            <a:avLst>
              <a:gd name="adj" fmla="val 506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Features ROM Area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15371" y="576169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916698" y="509376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Linked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Arc 49"/>
          <p:cNvSpPr/>
          <p:nvPr/>
        </p:nvSpPr>
        <p:spPr>
          <a:xfrm flipV="1">
            <a:off x="7972425" y="2903907"/>
            <a:ext cx="1054809" cy="2491003"/>
          </a:xfrm>
          <a:prstGeom prst="arc">
            <a:avLst>
              <a:gd name="adj1" fmla="val 16070642"/>
              <a:gd name="adj2" fmla="val 5586237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8F099C04-5029-5348-BB2C-AE4DBD46822A}"/>
              </a:ext>
            </a:extLst>
          </p:cNvPr>
          <p:cNvSpPr/>
          <p:nvPr/>
        </p:nvSpPr>
        <p:spPr>
          <a:xfrm>
            <a:off x="8658511" y="3998092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122624" y="3928223"/>
            <a:ext cx="1307251" cy="430887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ode </a:t>
            </a:r>
          </a:p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 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location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36807" y="1564588"/>
            <a:ext cx="3125044" cy="61555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Allocate sections and transfer bytes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to temporary location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 to target location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39615"/>
            <a:ext cx="252000" cy="252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="" xmlns:a16="http://schemas.microsoft.com/office/drawing/2014/main" xmlns:lc="http://schemas.openxmlformats.org/drawingml/2006/lockedCanvas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294424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8A0D18D8-AF30-48FA-ABFF-342CE4E2EDCD}" vid="{A07421EC-3ED6-4C84-9C7B-E23F20211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4175</TotalTime>
  <Words>144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FO Content</vt:lpstr>
      <vt:lpstr>In-PlacE INSTALLATION</vt:lpstr>
      <vt:lpstr>CUSTOM INSTALLATION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132</cp:revision>
  <cp:lastPrinted>2019-09-26T12:34:57Z</cp:lastPrinted>
  <dcterms:created xsi:type="dcterms:W3CDTF">2022-05-19T12:10:50Z</dcterms:created>
  <dcterms:modified xsi:type="dcterms:W3CDTF">2023-04-03T16:03:04Z</dcterms:modified>
  <cp:category/>
</cp:coreProperties>
</file>