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 varScale="1">
        <p:scale>
          <a:sx n="123" d="100"/>
          <a:sy n="123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25/04/2023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194720" y="3896742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95233" y="3896742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79375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4956065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4956065" y="22065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2242809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35184" y="3622936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40297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55349" y="403414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94720" y="3643477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311125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8210612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10098289" y="401477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22033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3562843" y="2209635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2225098" y="1803599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4622715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4899714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35184" y="5180701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6719499" y="299115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79375" y="1803599"/>
            <a:ext cx="1645918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79375" y="259474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3917373" y="1803599"/>
            <a:ext cx="268461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3917373" y="2209635"/>
            <a:ext cx="116378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2242808" y="2209635"/>
            <a:ext cx="1557049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79375" y="220286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6719499" y="220963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848293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6719499" y="180359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2242808" y="1803599"/>
            <a:ext cx="155705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5198669" y="2209635"/>
            <a:ext cx="140331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7512400" y="3783406"/>
            <a:ext cx="1511525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554</Words>
  <Application>Microsoft Macintosh PowerPoint</Application>
  <PresentationFormat>Widescreen</PresentationFormat>
  <Paragraphs>135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Sébastien Eon</cp:lastModifiedBy>
  <cp:revision>44</cp:revision>
  <dcterms:created xsi:type="dcterms:W3CDTF">2020-03-20T16:33:07Z</dcterms:created>
  <dcterms:modified xsi:type="dcterms:W3CDTF">2023-04-25T15:57:32Z</dcterms:modified>
</cp:coreProperties>
</file>