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63" r:id="rId3"/>
    <p:sldId id="259" r:id="rId4"/>
    <p:sldId id="261" r:id="rId5"/>
    <p:sldId id="265" r:id="rId6"/>
    <p:sldId id="26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EC7"/>
    <a:srgbClr val="EE50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152" autoAdjust="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7202D6-4449-4ABC-9430-570B72DCED4F}" type="datetimeFigureOut">
              <a:rPr lang="en-US" smtClean="0"/>
              <a:t>22/08/30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471954-9953-446B-A15A-2CCA1609A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181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8744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333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471954-9953-446B-A15A-2CCA1609A68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4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4740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6D4C-F086-4CD9-8F90-111A2723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62904-E10A-4F1F-B7F5-AAEBED79B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8073DC-3E5F-47E9-9CDA-51CB2B5C3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F33D9-B661-449F-AB94-C18B7A189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1E2C-5A65-43A1-A7CD-BF414FC8E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13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9CA1A5-8592-4248-B536-CBC614B8E5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4D69F-DBCE-44C2-ABBE-A52ACD3F28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966C9-6CC8-45E3-885E-20DABC6E3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E5FC7D-4C0A-47D6-8B54-259E05EDF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B7763-BB08-42C6-8ACB-3F5EEBFA6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499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9EC86-E61C-49D6-AAB4-4630B344F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F489-7CBF-468E-BA5B-D290A5E91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A7153-1222-4EC3-AC9D-ECCB904F8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F11EA9-EE30-429E-AFBD-917D55FA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91054-D1DB-43F0-8581-E8A1112C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004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77EC-02E6-4AFF-AD6C-768614A58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6D1D3-8B52-4C91-9B9E-17AD5D7D1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268E9-16A3-4BE7-A2E6-E2D5AABA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185F4-F0BA-43B7-97F6-86DB83C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38FEF-3790-4631-8840-576C6675D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233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39C1B-A02D-45FD-A30D-44BA72CDD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90539-121C-4851-AF21-61C73EF60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4A0A1A-DE48-4EE8-AE16-CEEAE7CAB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2D29-6C94-4E6C-A94C-26D9382EE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30D8B-F6CE-4501-A72E-EB1F05229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C41E3B-55CD-438E-974F-C755E701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280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D1A07-46AB-4F5C-BC2C-0F759892F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0D8EF1-64E9-4513-834E-C5294BBDA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B2E047-70B5-4B73-A34D-5BB0E7E06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6F72D5-9B66-4386-AD3E-4C00452C5C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1B0189-D729-41A1-A71C-4974F1F3B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E9C43-9307-4F39-8157-449631F7D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3C6D11-FC96-4EB6-BA78-A26D1CCA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16095A-B45E-4CBD-A743-6A44D4944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97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7F548-5F20-4CDB-8854-48AC91237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20CE11-E770-4AB2-A894-57891DB63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D6BBCD-710F-4D14-9DA5-C2D5015E6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35110-B72C-4535-BF5C-563B11AC7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B2F87B-792E-4727-B26F-3CDEF741A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EE001D-D90A-4555-9F96-1EE582F2D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357866-3B07-4D2B-82BB-2F7AF60BC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914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6B04D-014E-4091-9C17-77F22EEF4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2B130-26E5-412E-8E45-DD310F5F9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C0F14-D0CC-43D7-8255-1A34DAAB7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4852D-1D05-4527-9F04-907428DC2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57EBB-7990-470C-8F50-7424331F0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F7FB4-9F95-4E59-9D75-70F8244A2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7301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B9887-D220-4EF5-A31D-11B0B593B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EF76AC-8A79-45D8-8786-2B9BC8DB8F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F701E9-326C-4A58-B952-73BA1607E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126D51-DCC2-44C6-85EC-9507791A0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F9AF22-89F7-4976-A4C4-794DA65B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DA8C5-1F53-424F-A875-F46679722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528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E6A8B-045C-4370-AA4A-5FF97BE7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BF7B4-3F9F-40BB-975A-E4CD52A0B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91A15-2E88-4E2B-B68B-2F45728D0F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285625-C24A-4341-90BC-6CD71F835625}" type="datetimeFigureOut">
              <a:rPr lang="en-GB" smtClean="0"/>
              <a:t>30/08/2022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E490F-3C58-4723-900A-BAE1380DBB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AD2B0-1896-4A16-9B78-47A19CCB2B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714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363722" y="4791740"/>
            <a:ext cx="7480032" cy="5240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Rounded Rectangle 62">
            <a:extLst>
              <a:ext uri="{FF2B5EF4-FFF2-40B4-BE49-F238E27FC236}">
                <a16:creationId xmlns:a16="http://schemas.microsoft.com/office/drawing/2014/main" id="{58AE33E7-3B7F-46CA-ADB5-436638BCC465}"/>
              </a:ext>
            </a:extLst>
          </p:cNvPr>
          <p:cNvSpPr/>
          <p:nvPr/>
        </p:nvSpPr>
        <p:spPr>
          <a:xfrm>
            <a:off x="335184" y="3275139"/>
            <a:ext cx="7508570" cy="966907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46313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MICROVG-1.1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21070" y="220542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4FAF90-B7D6-48CD-AB2A-C5DC2F661945}"/>
              </a:ext>
            </a:extLst>
          </p:cNvPr>
          <p:cNvSpPr/>
          <p:nvPr/>
        </p:nvSpPr>
        <p:spPr>
          <a:xfrm>
            <a:off x="363722" y="3001335"/>
            <a:ext cx="279063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CCO - </a:t>
            </a:r>
            <a:r>
              <a:rPr lang="en-US" sz="1200" dirty="0" err="1"/>
              <a:t>com.microej.clibrary.llimpl#microvg</a:t>
            </a:r>
            <a:endParaRPr lang="en-US" sz="1200" dirty="0"/>
          </a:p>
        </p:txBody>
      </p:sp>
      <p:sp>
        <p:nvSpPr>
          <p:cNvPr id="25" name="Rounded Rectangle 29">
            <a:extLst>
              <a:ext uri="{FF2B5EF4-FFF2-40B4-BE49-F238E27FC236}">
                <a16:creationId xmlns:a16="http://schemas.microsoft.com/office/drawing/2014/main" id="{6B4FEE64-729E-466E-949E-C24D6C2654B7}"/>
              </a:ext>
            </a:extLst>
          </p:cNvPr>
          <p:cNvSpPr/>
          <p:nvPr/>
        </p:nvSpPr>
        <p:spPr>
          <a:xfrm>
            <a:off x="493024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71D98C80-760D-41F1-9913-2F96AEEBC8F4}"/>
              </a:ext>
            </a:extLst>
          </p:cNvPr>
          <p:cNvSpPr/>
          <p:nvPr/>
        </p:nvSpPr>
        <p:spPr>
          <a:xfrm>
            <a:off x="2321071" y="180313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33" name="Rounded Rectangle 39">
            <a:extLst>
              <a:ext uri="{FF2B5EF4-FFF2-40B4-BE49-F238E27FC236}">
                <a16:creationId xmlns:a16="http://schemas.microsoft.com/office/drawing/2014/main" id="{082E1A94-96F0-477A-86D0-C304A8EE457A}"/>
              </a:ext>
            </a:extLst>
          </p:cNvPr>
          <p:cNvSpPr/>
          <p:nvPr/>
        </p:nvSpPr>
        <p:spPr>
          <a:xfrm>
            <a:off x="4149117" y="180198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35" name="Rounded Rectangle 40">
            <a:extLst>
              <a:ext uri="{FF2B5EF4-FFF2-40B4-BE49-F238E27FC236}">
                <a16:creationId xmlns:a16="http://schemas.microsoft.com/office/drawing/2014/main" id="{C89B4220-B9E4-487B-BBBE-B403464AA876}"/>
              </a:ext>
            </a:extLst>
          </p:cNvPr>
          <p:cNvSpPr/>
          <p:nvPr/>
        </p:nvSpPr>
        <p:spPr>
          <a:xfrm>
            <a:off x="2295300" y="34125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LLVG_PATH_impl.c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363722" y="4495304"/>
            <a:ext cx="15138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 (or another CCO)</a:t>
            </a:r>
          </a:p>
        </p:txBody>
      </p:sp>
      <p:sp>
        <p:nvSpPr>
          <p:cNvPr id="47" name="Rounded Rectangle 47">
            <a:extLst>
              <a:ext uri="{FF2B5EF4-FFF2-40B4-BE49-F238E27FC236}">
                <a16:creationId xmlns:a16="http://schemas.microsoft.com/office/drawing/2014/main" id="{A5694037-ABF2-42AE-836E-F23DABEAF555}"/>
              </a:ext>
            </a:extLst>
          </p:cNvPr>
          <p:cNvSpPr/>
          <p:nvPr/>
        </p:nvSpPr>
        <p:spPr>
          <a:xfrm>
            <a:off x="2295300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91353A18-7AED-4983-963D-7743C7D308A0}"/>
              </a:ext>
            </a:extLst>
          </p:cNvPr>
          <p:cNvSpPr/>
          <p:nvPr/>
        </p:nvSpPr>
        <p:spPr>
          <a:xfrm>
            <a:off x="5977164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LLVG_FONT_PAINTER_impl.c</a:t>
            </a:r>
            <a:endParaRPr lang="en-US" sz="900" dirty="0">
              <a:solidFill>
                <a:schemeClr val="bg1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153F155-4AE2-4638-A893-53D67D6ACE68}"/>
              </a:ext>
            </a:extLst>
          </p:cNvPr>
          <p:cNvGrpSpPr/>
          <p:nvPr/>
        </p:nvGrpSpPr>
        <p:grpSpPr>
          <a:xfrm>
            <a:off x="335184" y="5727006"/>
            <a:ext cx="1809751" cy="276999"/>
            <a:chOff x="1181100" y="4410075"/>
            <a:chExt cx="1809751" cy="276999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30FF09A-D724-41CE-8B6B-C8A9E2109DD7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C94D93E-94BC-4701-A362-2E6A761D76C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FC92D7C-F8FF-4B3D-80E1-8245E81CFC64}"/>
              </a:ext>
            </a:extLst>
          </p:cNvPr>
          <p:cNvGrpSpPr/>
          <p:nvPr/>
        </p:nvGrpSpPr>
        <p:grpSpPr>
          <a:xfrm>
            <a:off x="335184" y="6004005"/>
            <a:ext cx="1809751" cy="276999"/>
            <a:chOff x="1181100" y="4410075"/>
            <a:chExt cx="1809751" cy="276999"/>
          </a:xfrm>
        </p:grpSpPr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D6B12055-8574-4D9C-8A73-8524AA28590A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00AEC7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3F25C3E2-A8C1-44ED-AB5C-CFBA9A21701F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C/H file (.c, .h)</a:t>
              </a:r>
            </a:p>
          </p:txBody>
        </p:sp>
      </p:grpSp>
      <p:sp>
        <p:nvSpPr>
          <p:cNvPr id="3" name="Rounded Rectangle 28">
            <a:extLst>
              <a:ext uri="{FF2B5EF4-FFF2-40B4-BE49-F238E27FC236}">
                <a16:creationId xmlns:a16="http://schemas.microsoft.com/office/drawing/2014/main" id="{779FBAA2-7EE8-FF2E-E936-59A308682C9A}"/>
              </a:ext>
            </a:extLst>
          </p:cNvPr>
          <p:cNvSpPr/>
          <p:nvPr/>
        </p:nvSpPr>
        <p:spPr>
          <a:xfrm>
            <a:off x="5977164" y="1801984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3A93A80-2DBE-BD2C-586B-7181591590B2}"/>
              </a:ext>
            </a:extLst>
          </p:cNvPr>
          <p:cNvSpPr/>
          <p:nvPr/>
        </p:nvSpPr>
        <p:spPr>
          <a:xfrm>
            <a:off x="5977164" y="2218212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6" name="Rounded Rectangle 17">
            <a:extLst>
              <a:ext uri="{FF2B5EF4-FFF2-40B4-BE49-F238E27FC236}">
                <a16:creationId xmlns:a16="http://schemas.microsoft.com/office/drawing/2014/main" id="{25D225DF-CDCC-B4BD-8E07-473D6E0E654E}"/>
              </a:ext>
            </a:extLst>
          </p:cNvPr>
          <p:cNvSpPr/>
          <p:nvPr/>
        </p:nvSpPr>
        <p:spPr>
          <a:xfrm>
            <a:off x="2295300" y="383216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ounded Rectangle 39">
            <a:extLst>
              <a:ext uri="{FF2B5EF4-FFF2-40B4-BE49-F238E27FC236}">
                <a16:creationId xmlns:a16="http://schemas.microsoft.com/office/drawing/2014/main" id="{42E9B48D-9E43-DC51-EBB2-78BDD8124528}"/>
              </a:ext>
            </a:extLst>
          </p:cNvPr>
          <p:cNvSpPr/>
          <p:nvPr/>
        </p:nvSpPr>
        <p:spPr>
          <a:xfrm>
            <a:off x="4149117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LLVG_GRADIENT_impl.c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0" name="Rounded Rectangle 17">
            <a:extLst>
              <a:ext uri="{FF2B5EF4-FFF2-40B4-BE49-F238E27FC236}">
                <a16:creationId xmlns:a16="http://schemas.microsoft.com/office/drawing/2014/main" id="{6BB38531-618C-45D1-D45F-50750AB91A06}"/>
              </a:ext>
            </a:extLst>
          </p:cNvPr>
          <p:cNvSpPr/>
          <p:nvPr/>
        </p:nvSpPr>
        <p:spPr>
          <a:xfrm>
            <a:off x="4149117" y="3832167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2" name="Rounded Rectangle 28">
            <a:extLst>
              <a:ext uri="{FF2B5EF4-FFF2-40B4-BE49-F238E27FC236}">
                <a16:creationId xmlns:a16="http://schemas.microsoft.com/office/drawing/2014/main" id="{973853AE-F3C7-3B98-5CFE-D9493FE6D469}"/>
              </a:ext>
            </a:extLst>
          </p:cNvPr>
          <p:cNvSpPr/>
          <p:nvPr/>
        </p:nvSpPr>
        <p:spPr>
          <a:xfrm>
            <a:off x="5977164" y="3408140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LLVG_FONT_freetype.c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4" name="Rounded Rectangle 47">
            <a:extLst>
              <a:ext uri="{FF2B5EF4-FFF2-40B4-BE49-F238E27FC236}">
                <a16:creationId xmlns:a16="http://schemas.microsoft.com/office/drawing/2014/main" id="{BF88C611-8C80-781D-46BF-39B18A64D412}"/>
              </a:ext>
            </a:extLst>
          </p:cNvPr>
          <p:cNvSpPr/>
          <p:nvPr/>
        </p:nvSpPr>
        <p:spPr>
          <a:xfrm>
            <a:off x="4149117" y="4909776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microvg_gradient.c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37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335184" y="1262309"/>
            <a:ext cx="7508570" cy="1010374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493024" y="1803599"/>
            <a:ext cx="7130060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/>
              <a:t>Front Panel Extension</a:t>
            </a: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493024" y="1419682"/>
            <a:ext cx="713006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MICROVG-1.1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74C1ECD-D379-D99C-9215-98D1708BD7D2}"/>
              </a:ext>
            </a:extLst>
          </p:cNvPr>
          <p:cNvGrpSpPr/>
          <p:nvPr/>
        </p:nvGrpSpPr>
        <p:grpSpPr>
          <a:xfrm>
            <a:off x="393202" y="2545189"/>
            <a:ext cx="1809751" cy="276999"/>
            <a:chOff x="1181100" y="4410075"/>
            <a:chExt cx="1809751" cy="276999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68292FF-5AD0-8187-2B55-9A0AD5507A58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7ADF71E-B934-DE09-11DF-9214BD4C5FBA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Foundation library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91A9C23-5E18-74AF-1789-909F8B3319D1}"/>
              </a:ext>
            </a:extLst>
          </p:cNvPr>
          <p:cNvGrpSpPr/>
          <p:nvPr/>
        </p:nvGrpSpPr>
        <p:grpSpPr>
          <a:xfrm>
            <a:off x="393202" y="2917320"/>
            <a:ext cx="1809751" cy="276999"/>
            <a:chOff x="1181100" y="4410075"/>
            <a:chExt cx="1809751" cy="276999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75A16C7-2D7E-17EA-D51E-6575F7AA6C43}"/>
                </a:ext>
              </a:extLst>
            </p:cNvPr>
            <p:cNvSpPr/>
            <p:nvPr/>
          </p:nvSpPr>
          <p:spPr>
            <a:xfrm>
              <a:off x="1181100" y="4410075"/>
              <a:ext cx="247650" cy="238125"/>
            </a:xfrm>
            <a:prstGeom prst="ellipse">
              <a:avLst/>
            </a:prstGeom>
            <a:solidFill>
              <a:srgbClr val="EE502E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6BAD9A-9EBB-4A43-1D01-662134EE0680}"/>
                </a:ext>
              </a:extLst>
            </p:cNvPr>
            <p:cNvSpPr txBox="1"/>
            <p:nvPr/>
          </p:nvSpPr>
          <p:spPr>
            <a:xfrm>
              <a:off x="1428751" y="4410075"/>
              <a:ext cx="15621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Archive file (.jar)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618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ounded Rectangle 62">
            <a:extLst>
              <a:ext uri="{FF2B5EF4-FFF2-40B4-BE49-F238E27FC236}">
                <a16:creationId xmlns:a16="http://schemas.microsoft.com/office/drawing/2014/main" id="{540BC4D0-ADBE-4508-B989-8C4819031778}"/>
              </a:ext>
            </a:extLst>
          </p:cNvPr>
          <p:cNvSpPr/>
          <p:nvPr/>
        </p:nvSpPr>
        <p:spPr>
          <a:xfrm>
            <a:off x="1480695" y="3368557"/>
            <a:ext cx="2105883" cy="80107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4" name="Rounded Rectangle 62">
            <a:extLst>
              <a:ext uri="{FF2B5EF4-FFF2-40B4-BE49-F238E27FC236}">
                <a16:creationId xmlns:a16="http://schemas.microsoft.com/office/drawing/2014/main" id="{CB90652D-5643-4DB9-86C7-7CEFE36DFFF2}"/>
              </a:ext>
            </a:extLst>
          </p:cNvPr>
          <p:cNvSpPr/>
          <p:nvPr/>
        </p:nvSpPr>
        <p:spPr>
          <a:xfrm>
            <a:off x="1480695" y="1206278"/>
            <a:ext cx="2105883" cy="1674781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Rounded Rectangle 15">
            <a:extLst>
              <a:ext uri="{FF2B5EF4-FFF2-40B4-BE49-F238E27FC236}">
                <a16:creationId xmlns:a16="http://schemas.microsoft.com/office/drawing/2014/main" id="{07D59B8C-4FC0-47B1-A8D0-A4C415FEA7D8}"/>
              </a:ext>
            </a:extLst>
          </p:cNvPr>
          <p:cNvSpPr/>
          <p:nvPr/>
        </p:nvSpPr>
        <p:spPr>
          <a:xfrm>
            <a:off x="1725332" y="1620108"/>
            <a:ext cx="1645920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MICROVG-1.1</a:t>
            </a:r>
          </a:p>
        </p:txBody>
      </p:sp>
      <p:sp>
        <p:nvSpPr>
          <p:cNvPr id="57" name="Rounded Rectangle 39">
            <a:extLst>
              <a:ext uri="{FF2B5EF4-FFF2-40B4-BE49-F238E27FC236}">
                <a16:creationId xmlns:a16="http://schemas.microsoft.com/office/drawing/2014/main" id="{5D813620-EE80-456F-AAD2-8C0830914AD5}"/>
              </a:ext>
            </a:extLst>
          </p:cNvPr>
          <p:cNvSpPr/>
          <p:nvPr/>
        </p:nvSpPr>
        <p:spPr>
          <a:xfrm>
            <a:off x="1725332" y="2400869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59" name="Rounded Rectangle 48">
            <a:extLst>
              <a:ext uri="{FF2B5EF4-FFF2-40B4-BE49-F238E27FC236}">
                <a16:creationId xmlns:a16="http://schemas.microsoft.com/office/drawing/2014/main" id="{2DAB42A1-BD9C-4E4D-B3E7-FD1CDBAEEED3}"/>
              </a:ext>
            </a:extLst>
          </p:cNvPr>
          <p:cNvSpPr/>
          <p:nvPr/>
        </p:nvSpPr>
        <p:spPr>
          <a:xfrm>
            <a:off x="1725332" y="3763593"/>
            <a:ext cx="1645920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LLVG_MATRIX_impl.c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47B114B3-1D2C-4EAF-811D-2A57BE58E5C5}"/>
              </a:ext>
            </a:extLst>
          </p:cNvPr>
          <p:cNvSpPr/>
          <p:nvPr/>
        </p:nvSpPr>
        <p:spPr>
          <a:xfrm>
            <a:off x="1527093" y="3368557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2B088A74-365D-4296-B4A9-9320052DA0D1}"/>
              </a:ext>
            </a:extLst>
          </p:cNvPr>
          <p:cNvSpPr/>
          <p:nvPr/>
        </p:nvSpPr>
        <p:spPr>
          <a:xfrm>
            <a:off x="1480695" y="1206278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AB2508B-07DF-4A6E-AF91-81DF9F6B8E5C}"/>
              </a:ext>
            </a:extLst>
          </p:cNvPr>
          <p:cNvCxnSpPr>
            <a:cxnSpLocks/>
          </p:cNvCxnSpPr>
          <p:nvPr/>
        </p:nvCxnSpPr>
        <p:spPr>
          <a:xfrm>
            <a:off x="2548292" y="1908108"/>
            <a:ext cx="0" cy="184595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none"/>
            <a:tailEnd type="triangle"/>
          </a:ln>
          <a:effectLst/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37EDD24-829B-1FAD-C10E-DE54A764699A}"/>
              </a:ext>
            </a:extLst>
          </p:cNvPr>
          <p:cNvSpPr/>
          <p:nvPr/>
        </p:nvSpPr>
        <p:spPr>
          <a:xfrm>
            <a:off x="5436799" y="2831086"/>
            <a:ext cx="4227504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Keep as is ?</a:t>
            </a:r>
          </a:p>
          <a:p>
            <a:pPr algn="ctr"/>
            <a:r>
              <a:rPr lang="en-US" sz="1200" dirty="0"/>
              <a:t>Cf other</a:t>
            </a:r>
          </a:p>
          <a:p>
            <a:pPr algn="ctr"/>
            <a:r>
              <a:rPr lang="en-US" sz="1200" dirty="0"/>
              <a:t>Check </a:t>
            </a:r>
            <a:r>
              <a:rPr lang="en-US" sz="1200" dirty="0" err="1"/>
              <a:t>microui</a:t>
            </a:r>
            <a:endParaRPr lang="en-US" sz="1200" dirty="0"/>
          </a:p>
          <a:p>
            <a:pPr algn="ctr"/>
            <a:r>
              <a:rPr lang="en-US" sz="1200" dirty="0"/>
              <a:t>XXXX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A revoir: le </a:t>
            </a:r>
            <a:r>
              <a:rPr lang="en-US" sz="1200" dirty="0" err="1"/>
              <a:t>bsp</a:t>
            </a:r>
            <a:r>
              <a:rPr lang="en-US" sz="1200" dirty="0"/>
              <a:t> a les </a:t>
            </a:r>
            <a:r>
              <a:rPr lang="en-US" sz="1200" dirty="0" err="1"/>
              <a:t>fichier</a:t>
            </a:r>
            <a:r>
              <a:rPr lang="en-US" sz="1200" dirty="0"/>
              <a:t> du </a:t>
            </a:r>
            <a:r>
              <a:rPr lang="en-US" sz="1200" dirty="0" err="1"/>
              <a:t>cco</a:t>
            </a:r>
            <a:r>
              <a:rPr lang="en-US" sz="1200" dirty="0"/>
              <a:t> </a:t>
            </a:r>
            <a:r>
              <a:rPr lang="en-US" sz="1200" dirty="0" err="1"/>
              <a:t>comme</a:t>
            </a:r>
            <a:r>
              <a:rPr lang="en-US" sz="1200" dirty="0"/>
              <a:t> </a:t>
            </a:r>
            <a:r>
              <a:rPr lang="en-US" sz="1200" dirty="0" err="1"/>
              <a:t>expliquer</a:t>
            </a:r>
            <a:r>
              <a:rPr lang="en-US" sz="1200" dirty="0"/>
              <a:t> dans display</a:t>
            </a:r>
          </a:p>
        </p:txBody>
      </p:sp>
    </p:spTree>
    <p:extLst>
      <p:ext uri="{BB962C8B-B14F-4D97-AF65-F5344CB8AC3E}">
        <p14:creationId xmlns:p14="http://schemas.microsoft.com/office/powerpoint/2010/main" val="1387084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20"/>
            <a:ext cx="4287915" cy="1827506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247105"/>
            <a:ext cx="4287915" cy="1830372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LLVG_PATH_impl.h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MICROVG-1.1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LLVG_PATH_PAINTER_impl.h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6B34BBD-ECEF-47DD-9E55-4CA4015DDD4F}"/>
              </a:ext>
            </a:extLst>
          </p:cNvPr>
          <p:cNvSpPr/>
          <p:nvPr/>
        </p:nvSpPr>
        <p:spPr>
          <a:xfrm>
            <a:off x="7933" y="2345002"/>
            <a:ext cx="109065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BSP</a:t>
            </a: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100" dirty="0" err="1">
                <a:solidFill>
                  <a:schemeClr val="bg1"/>
                </a:solidFill>
              </a:rPr>
              <a:t>LLVG_PATH_impl.c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microvg_path.h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LLVG_PATH_PAINTER_vglite.c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55405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862553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94211"/>
            <a:ext cx="4287915" cy="18832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LLVG_GRADIENT_impl.h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MICROVG-1.1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LLVG_XXX_PAINTER_impl.h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6992" y="4414599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1604" y="3717000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LLVG_GRADIENT_impl.c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microvg_gradient.h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6064" y="3429000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LLVG_XXX_PAINTER_vglite.c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519715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554053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500418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62">
            <a:extLst>
              <a:ext uri="{FF2B5EF4-FFF2-40B4-BE49-F238E27FC236}">
                <a16:creationId xmlns:a16="http://schemas.microsoft.com/office/drawing/2014/main" id="{13401AA6-A8D3-48B9-830A-340BEBBC99FB}"/>
              </a:ext>
            </a:extLst>
          </p:cNvPr>
          <p:cNvSpPr/>
          <p:nvPr/>
        </p:nvSpPr>
        <p:spPr>
          <a:xfrm>
            <a:off x="0" y="157019"/>
            <a:ext cx="4287915" cy="180620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9" name="Rounded Rectangle 62">
            <a:extLst>
              <a:ext uri="{FF2B5EF4-FFF2-40B4-BE49-F238E27FC236}">
                <a16:creationId xmlns:a16="http://schemas.microsoft.com/office/drawing/2014/main" id="{B239E5AC-5DEE-4254-AFE1-434552419997}"/>
              </a:ext>
            </a:extLst>
          </p:cNvPr>
          <p:cNvSpPr/>
          <p:nvPr/>
        </p:nvSpPr>
        <p:spPr>
          <a:xfrm>
            <a:off x="0" y="2182212"/>
            <a:ext cx="4287915" cy="2265665"/>
          </a:xfrm>
          <a:prstGeom prst="roundRect">
            <a:avLst>
              <a:gd name="adj" fmla="val 5059"/>
            </a:avLst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algn="ctr"/>
            <a:endParaRPr lang="en-US" sz="14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DB796CC1-F8ED-43A6-AE21-7F6FA80A001F}"/>
              </a:ext>
            </a:extLst>
          </p:cNvPr>
          <p:cNvSpPr/>
          <p:nvPr/>
        </p:nvSpPr>
        <p:spPr>
          <a:xfrm>
            <a:off x="706064" y="1485236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>
                <a:solidFill>
                  <a:schemeClr val="bg1"/>
                </a:solidFill>
              </a:rPr>
              <a:t>LLVG_FONT_impl.h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Rounded Rectangle 15">
            <a:extLst>
              <a:ext uri="{FF2B5EF4-FFF2-40B4-BE49-F238E27FC236}">
                <a16:creationId xmlns:a16="http://schemas.microsoft.com/office/drawing/2014/main" id="{5C966CDA-1EBB-48EA-AC16-022FFBFC3ACF}"/>
              </a:ext>
            </a:extLst>
          </p:cNvPr>
          <p:cNvSpPr/>
          <p:nvPr/>
        </p:nvSpPr>
        <p:spPr>
          <a:xfrm>
            <a:off x="706064" y="630887"/>
            <a:ext cx="3092391" cy="288000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tx2"/>
                </a:solidFill>
              </a:rPr>
              <a:t>MICROVG-1.1</a:t>
            </a:r>
          </a:p>
        </p:txBody>
      </p:sp>
      <p:sp>
        <p:nvSpPr>
          <p:cNvPr id="17" name="Rounded Rectangle 17">
            <a:extLst>
              <a:ext uri="{FF2B5EF4-FFF2-40B4-BE49-F238E27FC236}">
                <a16:creationId xmlns:a16="http://schemas.microsoft.com/office/drawing/2014/main" id="{095D8A88-ACB9-49C2-BADC-666B799FB62D}"/>
              </a:ext>
            </a:extLst>
          </p:cNvPr>
          <p:cNvSpPr/>
          <p:nvPr/>
        </p:nvSpPr>
        <p:spPr>
          <a:xfrm>
            <a:off x="2357633" y="1485236"/>
            <a:ext cx="1444752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 err="1">
                <a:solidFill>
                  <a:schemeClr val="bg1"/>
                </a:solidFill>
              </a:rPr>
              <a:t>LLVG_FONT_PAINTER_impl.h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3" name="Rounded Rectangle 46">
            <a:extLst>
              <a:ext uri="{FF2B5EF4-FFF2-40B4-BE49-F238E27FC236}">
                <a16:creationId xmlns:a16="http://schemas.microsoft.com/office/drawing/2014/main" id="{4A671B8D-3A4C-47EF-AD41-712F59E1514A}"/>
              </a:ext>
            </a:extLst>
          </p:cNvPr>
          <p:cNvSpPr/>
          <p:nvPr/>
        </p:nvSpPr>
        <p:spPr>
          <a:xfrm>
            <a:off x="25682" y="4735877"/>
            <a:ext cx="4259612" cy="308802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chemeClr val="bg1"/>
                </a:solidFill>
              </a:rPr>
              <a:t>hardware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D15603C3-D129-4DDE-B258-D910EC787CAA}"/>
              </a:ext>
            </a:extLst>
          </p:cNvPr>
          <p:cNvCxnSpPr>
            <a:cxnSpLocks/>
          </p:cNvCxnSpPr>
          <p:nvPr/>
        </p:nvCxnSpPr>
        <p:spPr>
          <a:xfrm>
            <a:off x="2250294" y="4038278"/>
            <a:ext cx="1310" cy="68497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  <a:tailEnd type="triangle"/>
          </a:ln>
          <a:effectLst/>
        </p:spPr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9E5B8965-0755-4B75-8FCA-6B03F7C9D8F2}"/>
              </a:ext>
            </a:extLst>
          </p:cNvPr>
          <p:cNvSpPr/>
          <p:nvPr/>
        </p:nvSpPr>
        <p:spPr>
          <a:xfrm>
            <a:off x="26991" y="199964"/>
            <a:ext cx="72507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Platform</a:t>
            </a:r>
          </a:p>
        </p:txBody>
      </p:sp>
      <p:sp>
        <p:nvSpPr>
          <p:cNvPr id="6" name="Rounded Rectangle 12">
            <a:extLst>
              <a:ext uri="{FF2B5EF4-FFF2-40B4-BE49-F238E27FC236}">
                <a16:creationId xmlns:a16="http://schemas.microsoft.com/office/drawing/2014/main" id="{D625740E-7E12-B0B4-69F8-DA550520A2CE}"/>
              </a:ext>
            </a:extLst>
          </p:cNvPr>
          <p:cNvSpPr/>
          <p:nvPr/>
        </p:nvSpPr>
        <p:spPr>
          <a:xfrm>
            <a:off x="706064" y="2323700"/>
            <a:ext cx="1439844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LLVG_FONT_freetype.c</a:t>
            </a:r>
            <a:endParaRPr lang="en-US" sz="900" dirty="0">
              <a:solidFill>
                <a:schemeClr val="bg1"/>
              </a:solidFill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400A150F-5610-E438-9A21-9CEC072C3A81}"/>
              </a:ext>
            </a:extLst>
          </p:cNvPr>
          <p:cNvSpPr/>
          <p:nvPr/>
        </p:nvSpPr>
        <p:spPr>
          <a:xfrm>
            <a:off x="706064" y="2697592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Freetype</a:t>
            </a:r>
            <a:r>
              <a:rPr lang="en-US" sz="1200" dirty="0"/>
              <a:t>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B30DD3-6682-9C90-0097-076CF7B0934F}"/>
              </a:ext>
            </a:extLst>
          </p:cNvPr>
          <p:cNvSpPr/>
          <p:nvPr/>
        </p:nvSpPr>
        <p:spPr>
          <a:xfrm>
            <a:off x="25537" y="2306752"/>
            <a:ext cx="41870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BSP</a:t>
            </a:r>
          </a:p>
        </p:txBody>
      </p:sp>
      <p:sp>
        <p:nvSpPr>
          <p:cNvPr id="10" name="Rounded Rectangle 47">
            <a:extLst>
              <a:ext uri="{FF2B5EF4-FFF2-40B4-BE49-F238E27FC236}">
                <a16:creationId xmlns:a16="http://schemas.microsoft.com/office/drawing/2014/main" id="{EA0D8548-B503-56A4-6F1E-0FB114361DA6}"/>
              </a:ext>
            </a:extLst>
          </p:cNvPr>
          <p:cNvSpPr/>
          <p:nvPr/>
        </p:nvSpPr>
        <p:spPr>
          <a:xfrm>
            <a:off x="704754" y="3750278"/>
            <a:ext cx="3093701" cy="288000"/>
          </a:xfrm>
          <a:prstGeom prst="roundRect">
            <a:avLst/>
          </a:prstGeom>
          <a:solidFill>
            <a:srgbClr val="00A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900" dirty="0" err="1">
                <a:solidFill>
                  <a:schemeClr val="bg1"/>
                </a:solidFill>
              </a:rPr>
              <a:t>LLVG_FONT_PAINTER_freetype_vglite.c</a:t>
            </a:r>
            <a:endParaRPr lang="en-US" sz="900" dirty="0">
              <a:solidFill>
                <a:schemeClr val="bg1"/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6B7EC5D-D1F8-D661-DD98-A5254389D0C6}"/>
              </a:ext>
            </a:extLst>
          </p:cNvPr>
          <p:cNvCxnSpPr>
            <a:cxnSpLocks/>
          </p:cNvCxnSpPr>
          <p:nvPr/>
        </p:nvCxnSpPr>
        <p:spPr>
          <a:xfrm flipV="1">
            <a:off x="3043201" y="918887"/>
            <a:ext cx="0" cy="2831391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C15E089-25C9-4A9E-BE25-BE2BD0116634}"/>
              </a:ext>
            </a:extLst>
          </p:cNvPr>
          <p:cNvCxnSpPr>
            <a:cxnSpLocks/>
          </p:cNvCxnSpPr>
          <p:nvPr/>
        </p:nvCxnSpPr>
        <p:spPr>
          <a:xfrm flipV="1">
            <a:off x="1425986" y="889478"/>
            <a:ext cx="0" cy="2860800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2" name="Rounded Rectangle 17">
            <a:extLst>
              <a:ext uri="{FF2B5EF4-FFF2-40B4-BE49-F238E27FC236}">
                <a16:creationId xmlns:a16="http://schemas.microsoft.com/office/drawing/2014/main" id="{DD25D81A-6D42-5954-CE5E-AFB845127C52}"/>
              </a:ext>
            </a:extLst>
          </p:cNvPr>
          <p:cNvSpPr/>
          <p:nvPr/>
        </p:nvSpPr>
        <p:spPr>
          <a:xfrm>
            <a:off x="703458" y="3108989"/>
            <a:ext cx="1439844" cy="288000"/>
          </a:xfrm>
          <a:prstGeom prst="roundRect">
            <a:avLst/>
          </a:prstGeom>
          <a:solidFill>
            <a:srgbClr val="EE50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 err="1"/>
              <a:t>Harfbuzz</a:t>
            </a:r>
            <a:r>
              <a:rPr lang="en-US" sz="1200" dirty="0"/>
              <a:t> Engine</a:t>
            </a:r>
          </a:p>
        </p:txBody>
      </p:sp>
    </p:spTree>
    <p:extLst>
      <p:ext uri="{BB962C8B-B14F-4D97-AF65-F5344CB8AC3E}">
        <p14:creationId xmlns:p14="http://schemas.microsoft.com/office/powerpoint/2010/main" val="2933220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1074</TotalTime>
  <Words>315</Words>
  <Application>Microsoft Office PowerPoint</Application>
  <PresentationFormat>Widescreen</PresentationFormat>
  <Paragraphs>66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Félix Pinel</dc:creator>
  <cp:lastModifiedBy>Guillaume Balan</cp:lastModifiedBy>
  <cp:revision>58</cp:revision>
  <dcterms:created xsi:type="dcterms:W3CDTF">2020-03-20T16:33:07Z</dcterms:created>
  <dcterms:modified xsi:type="dcterms:W3CDTF">2022-08-30T07:39:19Z</dcterms:modified>
</cp:coreProperties>
</file>