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29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29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213C0AE-CAAC-2C4F-0390-4E6155818A8A}"/>
              </a:ext>
            </a:extLst>
          </p:cNvPr>
          <p:cNvGrpSpPr/>
          <p:nvPr/>
        </p:nvGrpSpPr>
        <p:grpSpPr>
          <a:xfrm>
            <a:off x="411272" y="925212"/>
            <a:ext cx="10451462" cy="5263922"/>
            <a:chOff x="394340" y="434144"/>
            <a:chExt cx="10746659" cy="54907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13B45D-FC2C-6C29-B747-2224771F0455}"/>
                </a:ext>
              </a:extLst>
            </p:cNvPr>
            <p:cNvGrpSpPr/>
            <p:nvPr/>
          </p:nvGrpSpPr>
          <p:grpSpPr>
            <a:xfrm>
              <a:off x="394340" y="434144"/>
              <a:ext cx="10746659" cy="4781291"/>
              <a:chOff x="320381" y="1777609"/>
              <a:chExt cx="10746659" cy="478129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CDE49-FAC0-4306-5AB2-E73A0449A2B7}"/>
                  </a:ext>
                </a:extLst>
              </p:cNvPr>
              <p:cNvSpPr/>
              <p:nvPr/>
            </p:nvSpPr>
            <p:spPr>
              <a:xfrm>
                <a:off x="320381" y="2144806"/>
                <a:ext cx="7085066" cy="4414094"/>
              </a:xfrm>
              <a:prstGeom prst="round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1600" dirty="0">
                    <a:solidFill>
                      <a:schemeClr val="tx2"/>
                    </a:solidFill>
                  </a:rPr>
                  <a:t>MEJ32 Thread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4B360A5-526E-8727-9BD5-47FEE957F7A1}"/>
                  </a:ext>
                </a:extLst>
              </p:cNvPr>
              <p:cNvGrpSpPr/>
              <p:nvPr/>
            </p:nvGrpSpPr>
            <p:grpSpPr>
              <a:xfrm>
                <a:off x="799444" y="1777609"/>
                <a:ext cx="9627439" cy="4781291"/>
                <a:chOff x="681998" y="1744053"/>
                <a:chExt cx="9627439" cy="4781291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15654B8-27DF-F997-2CCF-8E30D817D325}"/>
                    </a:ext>
                  </a:extLst>
                </p:cNvPr>
                <p:cNvCxnSpPr/>
                <p:nvPr/>
              </p:nvCxnSpPr>
              <p:spPr>
                <a:xfrm>
                  <a:off x="7420406" y="1772816"/>
                  <a:ext cx="43746" cy="475252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ACB64DA-0D77-46E8-5553-D56209D6A336}"/>
                    </a:ext>
                  </a:extLst>
                </p:cNvPr>
                <p:cNvGrpSpPr/>
                <p:nvPr/>
              </p:nvGrpSpPr>
              <p:grpSpPr>
                <a:xfrm>
                  <a:off x="681998" y="1744053"/>
                  <a:ext cx="9627439" cy="4198764"/>
                  <a:chOff x="681998" y="1744053"/>
                  <a:chExt cx="9627439" cy="419876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93C61654-17B8-7333-F353-E006D65ABD65}"/>
                      </a:ext>
                    </a:extLst>
                  </p:cNvPr>
                  <p:cNvSpPr/>
                  <p:nvPr/>
                </p:nvSpPr>
                <p:spPr>
                  <a:xfrm>
                    <a:off x="3120990" y="2650765"/>
                    <a:ext cx="3465197" cy="3292052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sz="1600" dirty="0"/>
                      <a:t>EVENT QUEUE Thread</a:t>
                    </a:r>
                    <a:endParaRPr lang="en-GB" sz="1600" dirty="0"/>
                  </a:p>
                </p:txBody>
              </p:sp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BBC612B3-B30A-48BC-8354-46282A33B057}"/>
                      </a:ext>
                    </a:extLst>
                  </p:cNvPr>
                  <p:cNvGrpSpPr/>
                  <p:nvPr/>
                </p:nvGrpSpPr>
                <p:grpSpPr>
                  <a:xfrm>
                    <a:off x="5686248" y="4433914"/>
                    <a:ext cx="676275" cy="796222"/>
                    <a:chOff x="4373659" y="2977598"/>
                    <a:chExt cx="676275" cy="796222"/>
                  </a:xfrm>
                </p:grpSpPr>
                <p:pic>
                  <p:nvPicPr>
                    <p:cNvPr id="15" name="Graphique 14" descr="Cercles avec flèches">
                      <a:extLst>
                        <a:ext uri="{FF2B5EF4-FFF2-40B4-BE49-F238E27FC236}">
                          <a16:creationId xmlns:a16="http://schemas.microsoft.com/office/drawing/2014/main" id="{943E5DD7-36E8-4A2A-BD53-89019BD902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22373" y="3194971"/>
                      <a:ext cx="578849" cy="57884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D73A429E-E1B0-4518-A96B-9969D3F2DD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3659" y="2977598"/>
                      <a:ext cx="676275" cy="215444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PUMP</a:t>
                      </a:r>
                    </a:p>
                  </p:txBody>
                </p:sp>
              </p:grpSp>
              <p:cxnSp>
                <p:nvCxnSpPr>
                  <p:cNvPr id="17" name="Connecteur droit avec flèche 16">
                    <a:extLst>
                      <a:ext uri="{FF2B5EF4-FFF2-40B4-BE49-F238E27FC236}">
                        <a16:creationId xmlns:a16="http://schemas.microsoft.com/office/drawing/2014/main" id="{D9773D76-B1C7-4F30-9C01-4A4AFB6EC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13811" y="4941513"/>
                    <a:ext cx="4005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B914890-53E0-4ED3-A2D6-C5F2A3F2F084}"/>
                      </a:ext>
                    </a:extLst>
                  </p:cNvPr>
                  <p:cNvGrpSpPr/>
                  <p:nvPr/>
                </p:nvGrpSpPr>
                <p:grpSpPr>
                  <a:xfrm>
                    <a:off x="6802759" y="4565297"/>
                    <a:ext cx="1235297" cy="559124"/>
                    <a:chOff x="5129784" y="2869876"/>
                    <a:chExt cx="1235297" cy="559124"/>
                  </a:xfrm>
                  <a:solidFill>
                    <a:schemeClr val="bg1"/>
                  </a:solidFill>
                </p:grpSpPr>
                <p:grpSp>
                  <p:nvGrpSpPr>
                    <p:cNvPr id="20" name="Groupe 19">
                      <a:extLst>
                        <a:ext uri="{FF2B5EF4-FFF2-40B4-BE49-F238E27FC236}">
                          <a16:creationId xmlns:a16="http://schemas.microsoft.com/office/drawing/2014/main" id="{7ADBFC2B-8128-43C0-879E-1BAA6C388A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9784" y="3108905"/>
                      <a:ext cx="1235297" cy="320095"/>
                      <a:chOff x="5129784" y="3108905"/>
                      <a:chExt cx="1235297" cy="320095"/>
                    </a:xfrm>
                    <a:grpFill/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36DBEE8D-BE06-407A-BB1F-E8C0CCC2F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9784" y="3108905"/>
                        <a:ext cx="1235297" cy="320095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" name="Connecteur droit 22">
                        <a:extLst>
                          <a:ext uri="{FF2B5EF4-FFF2-40B4-BE49-F238E27FC236}">
                            <a16:creationId xmlns:a16="http://schemas.microsoft.com/office/drawing/2014/main" id="{FBA6738E-B684-4B71-A2B3-983B0F1A60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40096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onnecteur droit 23">
                        <a:extLst>
                          <a:ext uri="{FF2B5EF4-FFF2-40B4-BE49-F238E27FC236}">
                            <a16:creationId xmlns:a16="http://schemas.microsoft.com/office/drawing/2014/main" id="{219E5D78-AA45-44AA-8832-80B322CB20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45479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cteur droit 24">
                        <a:extLst>
                          <a:ext uri="{FF2B5EF4-FFF2-40B4-BE49-F238E27FC236}">
                            <a16:creationId xmlns:a16="http://schemas.microsoft.com/office/drawing/2014/main" id="{6BA59107-41D7-468C-B908-DA426AF186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50862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Connecteur droit 25">
                        <a:extLst>
                          <a:ext uri="{FF2B5EF4-FFF2-40B4-BE49-F238E27FC236}">
                            <a16:creationId xmlns:a16="http://schemas.microsoft.com/office/drawing/2014/main" id="{414F2C6F-1E94-4234-A2BC-CCEA151B65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56245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cteur droit 26">
                        <a:extLst>
                          <a:ext uri="{FF2B5EF4-FFF2-40B4-BE49-F238E27FC236}">
                            <a16:creationId xmlns:a16="http://schemas.microsoft.com/office/drawing/2014/main" id="{1B436767-23B2-42AD-81F4-CCFF5709BA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61628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ZoneTexte 20">
                      <a:extLst>
                        <a:ext uri="{FF2B5EF4-FFF2-40B4-BE49-F238E27FC236}">
                          <a16:creationId xmlns:a16="http://schemas.microsoft.com/office/drawing/2014/main" id="{04315B2B-2F50-40AE-88E4-A6597FA86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9294" y="2869876"/>
                      <a:ext cx="676275" cy="215444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FIFO</a:t>
                      </a:r>
                    </a:p>
                  </p:txBody>
                </p:sp>
              </p:grp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46C8F507-29C6-4CF9-B8D9-7D056699B26B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324" y="5161010"/>
                    <a:ext cx="690267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0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POP</a:t>
                    </a:r>
                  </a:p>
                </p:txBody>
              </p:sp>
              <p:sp>
                <p:nvSpPr>
                  <p:cNvPr id="2" name="Rectangle : coins arrondis 1">
                    <a:extLst>
                      <a:ext uri="{FF2B5EF4-FFF2-40B4-BE49-F238E27FC236}">
                        <a16:creationId xmlns:a16="http://schemas.microsoft.com/office/drawing/2014/main" id="{6E43BCF7-C3F5-453F-BDDD-D326CA975BCA}"/>
                      </a:ext>
                    </a:extLst>
                  </p:cNvPr>
                  <p:cNvSpPr/>
                  <p:nvPr/>
                </p:nvSpPr>
                <p:spPr>
                  <a:xfrm>
                    <a:off x="3719358" y="3489960"/>
                    <a:ext cx="1441138" cy="48070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Call to a Java method</a:t>
                    </a:r>
                  </a:p>
                </p:txBody>
              </p: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8FDD7CD3-EF4B-4902-B07C-B6F495D9FAB1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070" y="4692644"/>
                    <a:ext cx="440030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dirty="0"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PUSH</a:t>
                    </a:r>
                    <a:endParaRPr lang="en-US" sz="1400" b="0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grpSp>
                <p:nvGrpSpPr>
                  <p:cNvPr id="61" name="Groupe 60">
                    <a:extLst>
                      <a:ext uri="{FF2B5EF4-FFF2-40B4-BE49-F238E27FC236}">
                        <a16:creationId xmlns:a16="http://schemas.microsoft.com/office/drawing/2014/main" id="{E4E68BC0-705B-48FA-ADAB-358D65000B53}"/>
                      </a:ext>
                    </a:extLst>
                  </p:cNvPr>
                  <p:cNvGrpSpPr/>
                  <p:nvPr/>
                </p:nvGrpSpPr>
                <p:grpSpPr>
                  <a:xfrm>
                    <a:off x="3499823" y="4112559"/>
                    <a:ext cx="1804089" cy="1656304"/>
                    <a:chOff x="1225763" y="3495829"/>
                    <a:chExt cx="1804089" cy="1656304"/>
                  </a:xfrm>
                </p:grpSpPr>
                <p:grpSp>
                  <p:nvGrpSpPr>
                    <p:cNvPr id="59" name="Groupe 58">
                      <a:extLst>
                        <a:ext uri="{FF2B5EF4-FFF2-40B4-BE49-F238E27FC236}">
                          <a16:creationId xmlns:a16="http://schemas.microsoft.com/office/drawing/2014/main" id="{90AE7012-0058-47C0-8EB1-71B475C6E9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5763" y="3495829"/>
                      <a:ext cx="1804089" cy="1656304"/>
                      <a:chOff x="1225763" y="3495829"/>
                      <a:chExt cx="1804089" cy="1656304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89450EE5-46EA-491D-8853-1D4BBDFE7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3838110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Event Listener A</a:t>
                        </a:r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BC8F0D09-9FE4-4F3D-9623-C86591172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4288438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…</a:t>
                        </a:r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E0A9AA3A-F222-44ED-ABD1-39A99499C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5763" y="3495829"/>
                        <a:ext cx="1804089" cy="16563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ZoneTexte 57">
                        <a:extLst>
                          <a:ext uri="{FF2B5EF4-FFF2-40B4-BE49-F238E27FC236}">
                            <a16:creationId xmlns:a16="http://schemas.microsoft.com/office/drawing/2014/main" id="{C53ACF25-7922-47DC-A0EF-FBEF3902B0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4405" y="3576588"/>
                        <a:ext cx="151447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0" tIns="0" rIns="0" bIns="0" numCol="1" spcCol="288000" rtlCol="0" anchor="t" anchorCtr="0">
                        <a:spAutoFit/>
                      </a:bodyPr>
                      <a:lstStyle/>
                      <a:p>
                        <a:pPr algn="ctr">
                          <a:spcBef>
                            <a:spcPts val="0"/>
                          </a:spcBef>
                          <a:spcAft>
                            <a:spcPts val="600"/>
                          </a:spcAft>
                        </a:pPr>
                        <a:r>
                          <a:rPr lang="en-US" sz="1400" b="0" i="0" spc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latin typeface="Source Sans Pro Light" charset="0"/>
                            <a:ea typeface="Source Sans Pro Light" charset="0"/>
                            <a:cs typeface="Source Sans Pro Light" charset="0"/>
                          </a:rPr>
                          <a:t>EVENT handler</a:t>
                        </a:r>
                      </a:p>
                    </p:txBody>
                  </p:sp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E643E1F-529A-40CD-A59D-E2F1D3296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4738767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Event </a:t>
                      </a:r>
                      <a:r>
                        <a:rPr lang="en-US" sz="1400"/>
                        <a:t>Listener Z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67" name="Connecteur : en arc 66">
                    <a:extLst>
                      <a:ext uri="{FF2B5EF4-FFF2-40B4-BE49-F238E27FC236}">
                        <a16:creationId xmlns:a16="http://schemas.microsoft.com/office/drawing/2014/main" id="{F40C9890-BA21-4E8D-972E-BF0067627BD6}"/>
                      </a:ext>
                    </a:extLst>
                  </p:cNvPr>
                  <p:cNvCxnSpPr>
                    <a:stCxn id="57" idx="1"/>
                    <a:endCxn id="2" idx="1"/>
                  </p:cNvCxnSpPr>
                  <p:nvPr/>
                </p:nvCxnSpPr>
                <p:spPr>
                  <a:xfrm rot="10800000" flipH="1">
                    <a:off x="3499822" y="3730311"/>
                    <a:ext cx="219535" cy="1210400"/>
                  </a:xfrm>
                  <a:prstGeom prst="curvedConnector3">
                    <a:avLst>
                      <a:gd name="adj1" fmla="val -10412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>
                    <a:extLst>
                      <a:ext uri="{FF2B5EF4-FFF2-40B4-BE49-F238E27FC236}">
                        <a16:creationId xmlns:a16="http://schemas.microsoft.com/office/drawing/2014/main" id="{264F6576-3AEC-44AD-BF29-A6A0DCC9DF04}"/>
                      </a:ext>
                    </a:extLst>
                  </p:cNvPr>
                  <p:cNvCxnSpPr>
                    <a:cxnSpLocks/>
                    <a:stCxn id="15" idx="1"/>
                  </p:cNvCxnSpPr>
                  <p:nvPr/>
                </p:nvCxnSpPr>
                <p:spPr>
                  <a:xfrm flipH="1">
                    <a:off x="5371638" y="4940712"/>
                    <a:ext cx="363324" cy="76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F3C3D27F-7523-DF7C-7C5D-AA067785162B}"/>
                      </a:ext>
                    </a:extLst>
                  </p:cNvPr>
                  <p:cNvSpPr/>
                  <p:nvPr/>
                </p:nvSpPr>
                <p:spPr>
                  <a:xfrm>
                    <a:off x="2050150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N</a:t>
                    </a:r>
                    <a:endParaRPr lang="en-GB" sz="1600" dirty="0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9AC038AD-4CC1-1B3D-3939-0D6FF46078DC}"/>
                      </a:ext>
                    </a:extLst>
                  </p:cNvPr>
                  <p:cNvSpPr/>
                  <p:nvPr/>
                </p:nvSpPr>
                <p:spPr>
                  <a:xfrm>
                    <a:off x="681998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1</a:t>
                    </a:r>
                    <a:endParaRPr lang="en-GB" sz="1600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24F9032-B76D-6792-F697-15CE5C8989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816" y="4326192"/>
                    <a:ext cx="166712" cy="21544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sz="1400" b="0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…</a:t>
                    </a:r>
                    <a:endParaRPr lang="en-GB" sz="1400" b="0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FA3FEFE-1DB9-AB25-F9C6-4882C1CAB91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648" y="1744053"/>
                    <a:ext cx="1678345" cy="276999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Application (Java)</a:t>
                    </a:r>
                    <a:endParaRPr lang="en-GB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053BC60-B678-F872-D6D7-AF9EF8B85FFC}"/>
                      </a:ext>
                    </a:extLst>
                  </p:cNvPr>
                  <p:cNvSpPr txBox="1"/>
                  <p:nvPr/>
                </p:nvSpPr>
                <p:spPr>
                  <a:xfrm>
                    <a:off x="9406946" y="1744053"/>
                    <a:ext cx="902491" cy="276999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Native (C)</a:t>
                    </a: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1630B8-1075-4109-E7DF-26446364367C}"/>
                  </a:ext>
                </a:extLst>
              </p:cNvPr>
              <p:cNvSpPr/>
              <p:nvPr/>
            </p:nvSpPr>
            <p:spPr>
              <a:xfrm>
                <a:off x="8820215" y="2144806"/>
                <a:ext cx="877498" cy="441409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Thread 2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BD14D6-2C73-28D7-A08E-2F5DF64EFD06}"/>
                  </a:ext>
                </a:extLst>
              </p:cNvPr>
              <p:cNvSpPr/>
              <p:nvPr/>
            </p:nvSpPr>
            <p:spPr>
              <a:xfrm>
                <a:off x="10189542" y="2144807"/>
                <a:ext cx="877498" cy="441409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Thread N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5627A6-2D14-F0A8-C513-41CCF9CEB9FE}"/>
                  </a:ext>
                </a:extLst>
              </p:cNvPr>
              <p:cNvSpPr txBox="1"/>
              <p:nvPr/>
            </p:nvSpPr>
            <p:spPr>
              <a:xfrm>
                <a:off x="9773144" y="4356857"/>
                <a:ext cx="4049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0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rPr>
                  <a:t>…</a:t>
                </a:r>
                <a:endParaRPr lang="en-US" sz="1400" dirty="0"/>
              </a:p>
            </p:txBody>
          </p:sp>
          <p:cxnSp>
            <p:nvCxnSpPr>
              <p:cNvPr id="11" name="Connecteur droit avec flèche 16">
                <a:extLst>
                  <a:ext uri="{FF2B5EF4-FFF2-40B4-BE49-F238E27FC236}">
                    <a16:creationId xmlns:a16="http://schemas.microsoft.com/office/drawing/2014/main" id="{1385CF0A-A889-96E8-0B5E-903F1231B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2876" y="5001797"/>
                <a:ext cx="7864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724F72-80A0-8DD0-E7C9-89A3E9FF570F}"/>
                </a:ext>
              </a:extLst>
            </p:cNvPr>
            <p:cNvSpPr/>
            <p:nvPr/>
          </p:nvSpPr>
          <p:spPr>
            <a:xfrm>
              <a:off x="8894174" y="5376466"/>
              <a:ext cx="2246825" cy="54841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Interrupt Handler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C6660D2-880E-3017-4BBC-CB1ED825EFA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7820626" y="3915607"/>
              <a:ext cx="1073549" cy="17350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45">
              <a:extLst>
                <a:ext uri="{FF2B5EF4-FFF2-40B4-BE49-F238E27FC236}">
                  <a16:creationId xmlns:a16="http://schemas.microsoft.com/office/drawing/2014/main" id="{8E701738-43F9-F477-C8F7-32DB8311B8A5}"/>
                </a:ext>
              </a:extLst>
            </p:cNvPr>
            <p:cNvSpPr txBox="1"/>
            <p:nvPr/>
          </p:nvSpPr>
          <p:spPr>
            <a:xfrm>
              <a:off x="7903545" y="4034674"/>
              <a:ext cx="440030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PUSH</a:t>
              </a: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1D8234-EE72-7E8B-388D-E4701EE6FF52}"/>
                </a:ext>
              </a:extLst>
            </p:cNvPr>
            <p:cNvSpPr txBox="1"/>
            <p:nvPr/>
          </p:nvSpPr>
          <p:spPr>
            <a:xfrm>
              <a:off x="10707660" y="5457564"/>
              <a:ext cx="125034" cy="307777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fr-FR" sz="2000" b="1" dirty="0">
                  <a:solidFill>
                    <a:srgbClr val="FF0000"/>
                  </a:solidFill>
                </a:rPr>
                <a:t>*</a:t>
              </a:r>
              <a:endParaRPr lang="en-US" sz="20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9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92</TotalTime>
  <Words>51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25</cp:revision>
  <cp:lastPrinted>2019-09-26T12:34:57Z</cp:lastPrinted>
  <dcterms:created xsi:type="dcterms:W3CDTF">2023-01-02T14:32:01Z</dcterms:created>
  <dcterms:modified xsi:type="dcterms:W3CDTF">2023-08-29T13:02:13Z</dcterms:modified>
  <cp:category/>
</cp:coreProperties>
</file>