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22" r:id="rId12"/>
    <p:sldId id="317" r:id="rId13"/>
    <p:sldId id="319" r:id="rId14"/>
    <p:sldId id="320" r:id="rId15"/>
    <p:sldId id="321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96374" autoAdjust="0"/>
  </p:normalViewPr>
  <p:slideViewPr>
    <p:cSldViewPr snapToGrid="0">
      <p:cViewPr varScale="1">
        <p:scale>
          <a:sx n="112" d="100"/>
          <a:sy n="112" d="100"/>
        </p:scale>
        <p:origin x="84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lundi 19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lundi 19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28E6-95C9-4756-84CA-A153D881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6419A-560C-6152-80E8-978C57E63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AAD37-D2A0-660C-51CB-2BE4ECC1D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44905-6DB7-CB74-36A5-829948D73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4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B7BE-B5F0-1BA4-F2AA-E9E37CC0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3EC0-8EAE-CB61-3E5C-E3CED008C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DDF49-1185-C77B-88F8-A7CAEB91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F748-1E73-6391-CB43-65005F3A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63669" y="2145536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6728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98818" y="376248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621EB-CB13-1A16-821C-9F0B6DF9679E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4DEB3-C447-3147-BBA6-12F8A9A82F91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211B4AF-D7F8-AB61-ED18-DE4F41691BC0}"/>
              </a:ext>
            </a:extLst>
          </p:cNvPr>
          <p:cNvSpPr/>
          <p:nvPr/>
        </p:nvSpPr>
        <p:spPr>
          <a:xfrm>
            <a:off x="4564253" y="254088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42750" y="1904131"/>
            <a:ext cx="504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127664" y="1897675"/>
            <a:ext cx="432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45330" y="2380869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>
            <a:cxnSpLocks/>
          </p:cNvCxnSpPr>
          <p:nvPr/>
        </p:nvCxnSpPr>
        <p:spPr>
          <a:xfrm>
            <a:off x="3478347" y="3252408"/>
            <a:ext cx="529971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D46245-158F-A895-FC48-1BA060A2F501}"/>
              </a:ext>
            </a:extLst>
          </p:cNvPr>
          <p:cNvSpPr/>
          <p:nvPr/>
        </p:nvSpPr>
        <p:spPr>
          <a:xfrm>
            <a:off x="1955470" y="365292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473BA74-36D0-0BF4-EC2F-D253ED35AB30}"/>
              </a:ext>
            </a:extLst>
          </p:cNvPr>
          <p:cNvSpPr>
            <a:spLocks noChangeAspect="1"/>
          </p:cNvSpPr>
          <p:nvPr/>
        </p:nvSpPr>
        <p:spPr>
          <a:xfrm>
            <a:off x="2460265" y="3232261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22FF-C801-B74A-1D06-0F5E43CB8BC3}"/>
              </a:ext>
            </a:extLst>
          </p:cNvPr>
          <p:cNvSpPr txBox="1"/>
          <p:nvPr/>
        </p:nvSpPr>
        <p:spPr>
          <a:xfrm>
            <a:off x="2758403" y="342559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0A8F1-2C64-B05B-1145-781319F5F14A}"/>
              </a:ext>
            </a:extLst>
          </p:cNvPr>
          <p:cNvSpPr txBox="1"/>
          <p:nvPr/>
        </p:nvSpPr>
        <p:spPr>
          <a:xfrm>
            <a:off x="226795" y="297090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2D00F-DED1-6110-F18E-F265197E417B}"/>
              </a:ext>
            </a:extLst>
          </p:cNvPr>
          <p:cNvCxnSpPr/>
          <p:nvPr/>
        </p:nvCxnSpPr>
        <p:spPr>
          <a:xfrm>
            <a:off x="1179410" y="311709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D850406C-52EA-D580-ED78-D6564A65B403}"/>
              </a:ext>
            </a:extLst>
          </p:cNvPr>
          <p:cNvSpPr/>
          <p:nvPr/>
        </p:nvSpPr>
        <p:spPr>
          <a:xfrm>
            <a:off x="460896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F038-45E9-D927-3C1E-44BC295DA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D7B427E-4073-C2EA-D4C2-BA4C59CC4064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60" y="1428897"/>
            <a:ext cx="1227207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2916D1-D382-5ADE-60C2-A0A75F0CEDC5}"/>
              </a:ext>
            </a:extLst>
          </p:cNvPr>
          <p:cNvSpPr txBox="1"/>
          <p:nvPr/>
        </p:nvSpPr>
        <p:spPr>
          <a:xfrm>
            <a:off x="3575763" y="1137589"/>
            <a:ext cx="79985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0 buffer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A868C56-EA38-B71D-6DAB-DDEDCC5120CC}"/>
              </a:ext>
            </a:extLst>
          </p:cNvPr>
          <p:cNvCxnSpPr>
            <a:cxnSpLocks/>
            <a:stCxn id="378" idx="7"/>
            <a:endCxn id="103" idx="0"/>
          </p:cNvCxnSpPr>
          <p:nvPr/>
        </p:nvCxnSpPr>
        <p:spPr>
          <a:xfrm>
            <a:off x="5917366" y="1428897"/>
            <a:ext cx="1236999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43D8D6-21F7-BAE3-9C69-BC7DB4847E15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94AD508-D760-BCA6-5CF3-4F77C6AF53A6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503D9B7-F3C6-B8B5-2C8B-020368A0EA2A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2699CBC-D300-F506-A40D-2A7ADEE5F9D6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AD11061-46BC-FCFF-61CD-7AF65F26DBDA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44385FC-9ECE-D0DE-9F83-A56B911ABDA0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155CF700-018A-24E4-72C8-0FB6DA6D293D}"/>
              </a:ext>
            </a:extLst>
          </p:cNvPr>
          <p:cNvSpPr/>
          <p:nvPr/>
        </p:nvSpPr>
        <p:spPr>
          <a:xfrm>
            <a:off x="4189366" y="106889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n buffer(s)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D140FD1-2C8B-C196-1BB5-06FE922DE008}"/>
              </a:ext>
            </a:extLst>
          </p:cNvPr>
          <p:cNvSpPr txBox="1"/>
          <p:nvPr/>
        </p:nvSpPr>
        <p:spPr>
          <a:xfrm>
            <a:off x="6085895" y="1137589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2 buffers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905C-BBC6-1CD1-63C9-1357E6EA3A54}"/>
              </a:ext>
            </a:extLst>
          </p:cNvPr>
          <p:cNvSpPr txBox="1"/>
          <p:nvPr/>
        </p:nvSpPr>
        <p:spPr>
          <a:xfrm>
            <a:off x="5168200" y="1859454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 buffer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01F69D-A413-DA30-5A5F-5B509BE5791F}"/>
              </a:ext>
            </a:extLst>
          </p:cNvPr>
          <p:cNvCxnSpPr>
            <a:stCxn id="378" idx="5"/>
            <a:endCxn id="102" idx="0"/>
          </p:cNvCxnSpPr>
          <p:nvPr/>
        </p:nvCxnSpPr>
        <p:spPr>
          <a:xfrm>
            <a:off x="5053366" y="1788897"/>
            <a:ext cx="4896" cy="91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9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6C05-7E36-E387-487A-F839E1E1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65FC6EA-4686-177B-A786-DC2C95951F5B}"/>
              </a:ext>
            </a:extLst>
          </p:cNvPr>
          <p:cNvSpPr/>
          <p:nvPr/>
        </p:nvSpPr>
        <p:spPr>
          <a:xfrm>
            <a:off x="209610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90CFE8F-6454-F3A2-573B-5F98589B6039}"/>
              </a:ext>
            </a:extLst>
          </p:cNvPr>
          <p:cNvSpPr/>
          <p:nvPr/>
        </p:nvSpPr>
        <p:spPr>
          <a:xfrm>
            <a:off x="4192206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40C5512-0F15-2C7D-CE61-A408875D4270}"/>
              </a:ext>
            </a:extLst>
          </p:cNvPr>
          <p:cNvSpPr/>
          <p:nvPr/>
        </p:nvSpPr>
        <p:spPr>
          <a:xfrm>
            <a:off x="6288309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A377A9F4-1F4D-FBC3-5905-530B9281146E}"/>
              </a:ext>
            </a:extLst>
          </p:cNvPr>
          <p:cNvSpPr/>
          <p:nvPr/>
        </p:nvSpPr>
        <p:spPr>
          <a:xfrm>
            <a:off x="0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4E8E622-C173-8DC2-E404-55D07A9D2751}"/>
              </a:ext>
            </a:extLst>
          </p:cNvPr>
          <p:cNvSpPr/>
          <p:nvPr/>
        </p:nvSpPr>
        <p:spPr>
          <a:xfrm>
            <a:off x="8384412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DBB197D-6CDB-B9E1-0BEE-11457415AD75}"/>
              </a:ext>
            </a:extLst>
          </p:cNvPr>
          <p:cNvSpPr/>
          <p:nvPr/>
        </p:nvSpPr>
        <p:spPr>
          <a:xfrm>
            <a:off x="1048051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89E72019-1F27-A6FD-1CA5-CDBFFD58B234}"/>
              </a:ext>
            </a:extLst>
          </p:cNvPr>
          <p:cNvSpPr/>
          <p:nvPr/>
        </p:nvSpPr>
        <p:spPr>
          <a:xfrm>
            <a:off x="7371580" y="2071270"/>
            <a:ext cx="1727409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162A338-10D2-2261-974A-C58F035B2349}"/>
              </a:ext>
            </a:extLst>
          </p:cNvPr>
          <p:cNvCxnSpPr>
            <a:cxnSpLocks/>
            <a:stCxn id="374" idx="3"/>
            <a:endCxn id="373" idx="1"/>
          </p:cNvCxnSpPr>
          <p:nvPr/>
        </p:nvCxnSpPr>
        <p:spPr>
          <a:xfrm rot="10800000" flipV="1">
            <a:off x="1868195" y="1778565"/>
            <a:ext cx="1132989" cy="10882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827B9F-2B5E-E53D-4BD8-12990D2DC78F}"/>
              </a:ext>
            </a:extLst>
          </p:cNvPr>
          <p:cNvCxnSpPr>
            <a:cxnSpLocks/>
            <a:stCxn id="374" idx="7"/>
            <a:endCxn id="30" idx="1"/>
          </p:cNvCxnSpPr>
          <p:nvPr/>
        </p:nvCxnSpPr>
        <p:spPr>
          <a:xfrm>
            <a:off x="4729183" y="1778565"/>
            <a:ext cx="3506102" cy="2927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45C8C6D-A8AD-54E5-8B4B-3EE172CCA34B}"/>
              </a:ext>
            </a:extLst>
          </p:cNvPr>
          <p:cNvCxnSpPr>
            <a:cxnSpLocks/>
            <a:stCxn id="376" idx="3"/>
            <a:endCxn id="102" idx="0"/>
          </p:cNvCxnSpPr>
          <p:nvPr/>
        </p:nvCxnSpPr>
        <p:spPr>
          <a:xfrm rot="10800000" flipV="1">
            <a:off x="5056206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C52333A-36D6-EC56-8862-937B50289A3A}"/>
              </a:ext>
            </a:extLst>
          </p:cNvPr>
          <p:cNvCxnSpPr>
            <a:cxnSpLocks/>
            <a:stCxn id="376" idx="7"/>
            <a:endCxn id="103" idx="0"/>
          </p:cNvCxnSpPr>
          <p:nvPr/>
        </p:nvCxnSpPr>
        <p:spPr>
          <a:xfrm>
            <a:off x="6924400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32674B4-8CB2-5768-AC43-649822860DD3}"/>
              </a:ext>
            </a:extLst>
          </p:cNvPr>
          <p:cNvCxnSpPr>
            <a:cxnSpLocks/>
            <a:stCxn id="375" idx="3"/>
            <a:endCxn id="105" idx="0"/>
          </p:cNvCxnSpPr>
          <p:nvPr/>
        </p:nvCxnSpPr>
        <p:spPr>
          <a:xfrm rot="10800000" flipV="1">
            <a:off x="9248412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611FAAD-60A8-C5EA-5DA2-B18164557B34}"/>
              </a:ext>
            </a:extLst>
          </p:cNvPr>
          <p:cNvCxnSpPr>
            <a:cxnSpLocks/>
            <a:stCxn id="375" idx="7"/>
            <a:endCxn id="106" idx="0"/>
          </p:cNvCxnSpPr>
          <p:nvPr/>
        </p:nvCxnSpPr>
        <p:spPr>
          <a:xfrm>
            <a:off x="11116606" y="3260761"/>
            <a:ext cx="227907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C5A48454-BB09-EFE0-7D79-A0261BCAE488}"/>
              </a:ext>
            </a:extLst>
          </p:cNvPr>
          <p:cNvCxnSpPr>
            <a:cxnSpLocks/>
            <a:stCxn id="30" idx="3"/>
            <a:endCxn id="376" idx="1"/>
          </p:cNvCxnSpPr>
          <p:nvPr/>
        </p:nvCxnSpPr>
        <p:spPr>
          <a:xfrm rot="10800000" flipV="1">
            <a:off x="6060400" y="2465263"/>
            <a:ext cx="1311180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8F45121B-64C1-47FB-A3CB-EE7A48B6F851}"/>
              </a:ext>
            </a:extLst>
          </p:cNvPr>
          <p:cNvCxnSpPr>
            <a:cxnSpLocks/>
            <a:stCxn id="30" idx="7"/>
            <a:endCxn id="375" idx="1"/>
          </p:cNvCxnSpPr>
          <p:nvPr/>
        </p:nvCxnSpPr>
        <p:spPr>
          <a:xfrm>
            <a:off x="9098989" y="2465264"/>
            <a:ext cx="1153617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DA01C7-CF54-1431-A94F-A5A9FD54FE54}"/>
              </a:ext>
            </a:extLst>
          </p:cNvPr>
          <p:cNvCxnSpPr>
            <a:cxnSpLocks/>
            <a:stCxn id="373" idx="7"/>
            <a:endCxn id="101" idx="0"/>
          </p:cNvCxnSpPr>
          <p:nvPr/>
        </p:nvCxnSpPr>
        <p:spPr>
          <a:xfrm>
            <a:off x="2732194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CD08044-6B4B-162F-D7F0-A64158A9248F}"/>
              </a:ext>
            </a:extLst>
          </p:cNvPr>
          <p:cNvCxnSpPr>
            <a:cxnSpLocks/>
            <a:stCxn id="373" idx="3"/>
            <a:endCxn id="104" idx="0"/>
          </p:cNvCxnSpPr>
          <p:nvPr/>
        </p:nvCxnSpPr>
        <p:spPr>
          <a:xfrm rot="10800000" flipV="1">
            <a:off x="864000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CECF962D-7DCC-BA70-D27A-12A2E1DC1467}"/>
              </a:ext>
            </a:extLst>
          </p:cNvPr>
          <p:cNvSpPr/>
          <p:nvPr/>
        </p:nvSpPr>
        <p:spPr>
          <a:xfrm>
            <a:off x="1004194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8AD3AE9B-880D-71B9-2348-1027A6C254E5}"/>
              </a:ext>
            </a:extLst>
          </p:cNvPr>
          <p:cNvSpPr/>
          <p:nvPr/>
        </p:nvSpPr>
        <p:spPr>
          <a:xfrm>
            <a:off x="3001183" y="1384571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F5CD0EDD-4DC5-281B-D555-6F7F7092AF79}"/>
              </a:ext>
            </a:extLst>
          </p:cNvPr>
          <p:cNvSpPr/>
          <p:nvPr/>
        </p:nvSpPr>
        <p:spPr>
          <a:xfrm>
            <a:off x="9388606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57668BA7-7304-84B9-5436-413311F7BAF5}"/>
              </a:ext>
            </a:extLst>
          </p:cNvPr>
          <p:cNvSpPr/>
          <p:nvPr/>
        </p:nvSpPr>
        <p:spPr>
          <a:xfrm>
            <a:off x="5196400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17BCC528-E9A2-CDC0-FDBD-D60DD2C4DAD0}"/>
              </a:ext>
            </a:extLst>
          </p:cNvPr>
          <p:cNvSpPr txBox="1"/>
          <p:nvPr/>
        </p:nvSpPr>
        <p:spPr>
          <a:xfrm>
            <a:off x="738921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968EFFA-7598-0F04-B72C-88F26C7ADF4A}"/>
              </a:ext>
            </a:extLst>
          </p:cNvPr>
          <p:cNvSpPr txBox="1"/>
          <p:nvPr/>
        </p:nvSpPr>
        <p:spPr>
          <a:xfrm>
            <a:off x="4991435" y="304624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A259C06-59E4-987D-B911-29288C1EB39A}"/>
              </a:ext>
            </a:extLst>
          </p:cNvPr>
          <p:cNvSpPr txBox="1"/>
          <p:nvPr/>
        </p:nvSpPr>
        <p:spPr>
          <a:xfrm>
            <a:off x="7115701" y="222947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585776DD-A6E2-B2AC-BF99-E3E2D336D43F}"/>
              </a:ext>
            </a:extLst>
          </p:cNvPr>
          <p:cNvSpPr txBox="1"/>
          <p:nvPr/>
        </p:nvSpPr>
        <p:spPr>
          <a:xfrm>
            <a:off x="9189897" y="3035129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2D2BC6-923B-FE75-87CF-8B67450F659B}"/>
              </a:ext>
            </a:extLst>
          </p:cNvPr>
          <p:cNvSpPr txBox="1"/>
          <p:nvPr/>
        </p:nvSpPr>
        <p:spPr>
          <a:xfrm>
            <a:off x="2756537" y="3017733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6397B65-A68D-B28C-C1F7-FD16B412E3BD}"/>
              </a:ext>
            </a:extLst>
          </p:cNvPr>
          <p:cNvSpPr txBox="1"/>
          <p:nvPr/>
        </p:nvSpPr>
        <p:spPr>
          <a:xfrm>
            <a:off x="6909742" y="300654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7AD68D03-AEAA-7E63-DE3D-243BBD032226}"/>
              </a:ext>
            </a:extLst>
          </p:cNvPr>
          <p:cNvSpPr txBox="1"/>
          <p:nvPr/>
        </p:nvSpPr>
        <p:spPr>
          <a:xfrm>
            <a:off x="9098989" y="223228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C38EEA3-1FB1-5AE4-4A8E-1A130D9C3862}"/>
              </a:ext>
            </a:extLst>
          </p:cNvPr>
          <p:cNvSpPr txBox="1"/>
          <p:nvPr/>
        </p:nvSpPr>
        <p:spPr>
          <a:xfrm>
            <a:off x="11152343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C51B25BF-F79C-3F6F-18BA-9B5770652714}"/>
              </a:ext>
            </a:extLst>
          </p:cNvPr>
          <p:cNvSpPr txBox="1"/>
          <p:nvPr/>
        </p:nvSpPr>
        <p:spPr>
          <a:xfrm>
            <a:off x="4774822" y="154277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6B0FEDD-8657-5CC0-E9E9-4213C8378A12}"/>
              </a:ext>
            </a:extLst>
          </p:cNvPr>
          <p:cNvSpPr txBox="1"/>
          <p:nvPr/>
        </p:nvSpPr>
        <p:spPr>
          <a:xfrm>
            <a:off x="2774662" y="153553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8724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164897"/>
              <a:gd name="adj2" fmla="val 8926227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798630" y="3447362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532542" y="3562366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75866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125043"/>
              <a:gd name="adj2" fmla="val 9150824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96404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48648" y="2167181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1909791"/>
              <a:gd name="adj2" fmla="val 9248421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3800367" y="430753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2EAD7C-77C6-1F4B-691C-E320CCBA0B66}"/>
              </a:ext>
            </a:extLst>
          </p:cNvPr>
          <p:cNvSpPr/>
          <p:nvPr/>
        </p:nvSpPr>
        <p:spPr>
          <a:xfrm flipV="1">
            <a:off x="2591182" y="3288533"/>
            <a:ext cx="4645856" cy="999798"/>
          </a:xfrm>
          <a:prstGeom prst="arc">
            <a:avLst>
              <a:gd name="adj1" fmla="val 10929914"/>
              <a:gd name="adj2" fmla="val 215418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57381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6B8D8C81-A6F8-CF03-269D-D5445F2E07C7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17C7-FD5B-EEB8-4428-62D77D76F53B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42295-6F9A-058D-AB9B-0FEF27C7DC58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88119" y="2145535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96150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72609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463239" y="3124761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67BE-EAAE-BEDA-31FB-692C905BBC9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34FA24-6B30-7B71-859F-2762DE0E1003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42B6BE4-1589-4151-5B25-BD1307114AEF}"/>
              </a:ext>
            </a:extLst>
          </p:cNvPr>
          <p:cNvSpPr/>
          <p:nvPr/>
        </p:nvSpPr>
        <p:spPr>
          <a:xfrm>
            <a:off x="4564253" y="254731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70207" y="2185647"/>
            <a:ext cx="504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8803" y="2185647"/>
            <a:ext cx="432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47241" y="292435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898997" y="2920946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26686" y="4201003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DF224-5305-7889-B693-5CD08BEF03F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5278FC-E7C4-B704-F152-0A9D0DF5404C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DBFC683-B0DA-FB1E-0E7F-B3117DEEAEF2}"/>
              </a:ext>
            </a:extLst>
          </p:cNvPr>
          <p:cNvSpPr/>
          <p:nvPr/>
        </p:nvSpPr>
        <p:spPr>
          <a:xfrm>
            <a:off x="444875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83567" y="2108281"/>
            <a:ext cx="324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12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  <a:ln w="25400">
            <a:tailEnd type="stealth" w="lg" len="lg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089537"/>
              <a:gd name="adj2" fmla="val 9443102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3497296" y="437488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304AEFA-EB00-92D3-D14B-4E02471D6D30}"/>
              </a:ext>
            </a:extLst>
          </p:cNvPr>
          <p:cNvSpPr/>
          <p:nvPr/>
        </p:nvSpPr>
        <p:spPr>
          <a:xfrm flipV="1">
            <a:off x="2853017" y="2479480"/>
            <a:ext cx="4645856" cy="2372419"/>
          </a:xfrm>
          <a:prstGeom prst="arc">
            <a:avLst>
              <a:gd name="adj1" fmla="val 11983721"/>
              <a:gd name="adj2" fmla="val 2152509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46B87-8E11-BD18-C2AC-F2EB04E77A7D}"/>
              </a:ext>
            </a:extLst>
          </p:cNvPr>
          <p:cNvSpPr txBox="1"/>
          <p:nvPr/>
        </p:nvSpPr>
        <p:spPr>
          <a:xfrm>
            <a:off x="347042" y="383062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2F5FF-0CAB-22CF-5B56-C166E4BE2E47}"/>
              </a:ext>
            </a:extLst>
          </p:cNvPr>
          <p:cNvCxnSpPr/>
          <p:nvPr/>
        </p:nvCxnSpPr>
        <p:spPr>
          <a:xfrm>
            <a:off x="1299657" y="397681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1420</TotalTime>
  <Words>484</Words>
  <Application>Microsoft Office PowerPoint</Application>
  <PresentationFormat>Widescreen</PresentationFormat>
  <Paragraphs>291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278</cp:revision>
  <cp:lastPrinted>2019-09-26T12:34:57Z</cp:lastPrinted>
  <dcterms:created xsi:type="dcterms:W3CDTF">2023-12-05T10:17:10Z</dcterms:created>
  <dcterms:modified xsi:type="dcterms:W3CDTF">2024-02-19T12:24:36Z</dcterms:modified>
  <cp:category/>
</cp:coreProperties>
</file>