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5" autoAdjust="0"/>
  </p:normalViewPr>
  <p:slideViewPr>
    <p:cSldViewPr snapToGrid="0">
      <p:cViewPr>
        <p:scale>
          <a:sx n="100" d="100"/>
          <a:sy n="100" d="100"/>
        </p:scale>
        <p:origin x="87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C1D0-30E1-41DD-9330-BF9393AE6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C49E-F4CF-49AC-BA3C-D454FDC3E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79A5-FA7A-4785-A682-581C74C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C896-BE1E-4003-B556-4AA98A5A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D58A-A7F7-4C3D-ADAC-09651F6A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9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7C84-ECC1-41F1-866C-4DD1678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0358B-51E9-4C1B-A54C-3B3753441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5578-49DE-4E74-8ADD-D89D3104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8062-3C8C-4FB7-A402-EAB2CF7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2ED6-D54B-447F-AB24-757CB44C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1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94D72-F86C-49AC-938B-60B8F4CFE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DD611-CC8E-4C80-AA8F-49FF0BC9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9F4A-C383-475A-A32F-83736188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C1F34-A068-48A2-A923-5EE6F414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8880-ADC6-4739-8183-CA07B62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6B44-7C92-4ABF-B626-811B3755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0599-7FA5-4A79-8DE9-3A6685CB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ACD0-E99C-4188-8088-523952A6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783F-24FC-43E2-93CB-F7F7D474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0658-D1FC-440A-ADF6-42796173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CBB2-F14C-4516-BF8B-39053C1F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33E8-348D-4C11-842C-45A12732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4A54-B316-412D-8A00-E9836E3D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F024-64D2-4017-BEDA-27506BC8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AAF2-5D8A-4817-8D78-70AF08B1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05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7089-2ED5-4212-A871-CB3A917D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9E74-D410-4B85-A5C7-AD26A6674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E3BD-89E1-4AB5-96C2-7AE3F136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43DB8-37A8-4BAD-8A05-5310667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1EE63-AF04-493B-98D3-2A4DB5A6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6B96-1FF1-4997-BA97-24C94C5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87A0-7DE1-4A9A-9226-FD8C649E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D906E-F94D-47AF-B30D-28F94915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EC3F6-7C7B-4072-BEBB-97C43F8D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01BC6-5633-48CC-A620-388067C2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31893-E70B-4840-8954-8AC0AC846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B3074-8E72-40FF-98C9-843EDE10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D1E46-7068-4B4A-8996-88EF8AA8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C6270-00F4-4F78-BBC8-97E1894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4808-8D94-4608-93E7-BEA43A99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EB983-AD55-4575-BE4E-2DA2B997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7DC95-E6DA-43EF-A258-E39A3A43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A8A8-E8A9-4D55-850C-49A5467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9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24822-F9BD-4467-9E06-3E5EC3F8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707B5-D658-42A1-91B3-EE6815DD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2FA0-A435-4CB1-8E58-E997D1A3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9743-877C-4F9E-A937-C8728E43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AC3-2B2A-4D77-9324-9817A970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8299C-D3FF-4281-9359-617789B8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FF070-A807-4BB1-8C03-7E7533AE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B2621-2A75-4634-B31D-6EA3C6EE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2625-5E45-41F7-9219-585AB6D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839F-74DE-47F8-A9DC-80B7DA46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F1248-CE3D-42F0-8D95-5BF4F58C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36501-D53E-4E65-9D39-D0693668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5D2B-2FE8-47CF-9454-D69B06C3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C3F3-CFA8-4482-A63C-CB44A944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A9B22-8C57-4436-BD02-5E0BEAE2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FD8DC-1BB0-4723-A8E1-BDFC87BB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1D9D-5F74-408A-B6E4-1A1284AB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DA9F-4B19-4A27-8FBA-B59A7BF1D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ADF2-3FF2-4FB4-8A07-AE359359CF4F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B5D6-4E62-45D0-85B9-3B1D68281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1E10-7026-46EB-95D6-AAABDE709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4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192D8D8-0F76-4350-9A24-5BD1A8BFD481}"/>
              </a:ext>
            </a:extLst>
          </p:cNvPr>
          <p:cNvCxnSpPr>
            <a:cxnSpLocks/>
          </p:cNvCxnSpPr>
          <p:nvPr/>
        </p:nvCxnSpPr>
        <p:spPr>
          <a:xfrm flipH="1">
            <a:off x="2710104" y="3947953"/>
            <a:ext cx="6919575" cy="0"/>
          </a:xfrm>
          <a:prstGeom prst="line">
            <a:avLst/>
          </a:prstGeom>
          <a:noFill/>
          <a:ln w="12700" cap="flat" cmpd="sng" algn="ctr">
            <a:solidFill>
              <a:srgbClr val="CBD3D7"/>
            </a:solidFill>
            <a:prstDash val="solid"/>
          </a:ln>
          <a:effectLst/>
        </p:spPr>
      </p:cxnSp>
      <p:sp>
        <p:nvSpPr>
          <p:cNvPr id="4" name="Rounded Rectangle 107">
            <a:extLst>
              <a:ext uri="{FF2B5EF4-FFF2-40B4-BE49-F238E27FC236}">
                <a16:creationId xmlns:a16="http://schemas.microsoft.com/office/drawing/2014/main" id="{F59033AD-E316-4009-8D5A-4DBA7D5605A2}"/>
              </a:ext>
            </a:extLst>
          </p:cNvPr>
          <p:cNvSpPr/>
          <p:nvPr/>
        </p:nvSpPr>
        <p:spPr>
          <a:xfrm>
            <a:off x="2710104" y="241127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Architecture</a:t>
            </a:r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ED5DEBC9-1CA9-419E-947B-3DF90F0F323F}"/>
              </a:ext>
            </a:extLst>
          </p:cNvPr>
          <p:cNvSpPr/>
          <p:nvPr/>
        </p:nvSpPr>
        <p:spPr>
          <a:xfrm>
            <a:off x="6278038" y="241127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VEE Port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configuration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project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" name="Rounded Rectangle 107">
            <a:extLst>
              <a:ext uri="{FF2B5EF4-FFF2-40B4-BE49-F238E27FC236}">
                <a16:creationId xmlns:a16="http://schemas.microsoft.com/office/drawing/2014/main" id="{B93FB0D9-9560-44E7-AFF0-0DB92B907652}"/>
              </a:ext>
            </a:extLst>
          </p:cNvPr>
          <p:cNvSpPr/>
          <p:nvPr/>
        </p:nvSpPr>
        <p:spPr>
          <a:xfrm>
            <a:off x="6278038" y="2153599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VEE Port</a:t>
            </a:r>
          </a:p>
        </p:txBody>
      </p:sp>
      <p:sp>
        <p:nvSpPr>
          <p:cNvPr id="8" name="Rounded Rectangle 107">
            <a:extLst>
              <a:ext uri="{FF2B5EF4-FFF2-40B4-BE49-F238E27FC236}">
                <a16:creationId xmlns:a16="http://schemas.microsoft.com/office/drawing/2014/main" id="{88E43890-43DA-4C12-A073-3EF5E441FB5A}"/>
              </a:ext>
            </a:extLst>
          </p:cNvPr>
          <p:cNvSpPr/>
          <p:nvPr/>
        </p:nvSpPr>
        <p:spPr>
          <a:xfrm>
            <a:off x="6278038" y="4066071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object file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(</a:t>
            </a: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microejapp.o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</a:p>
        </p:txBody>
      </p:sp>
      <p:sp>
        <p:nvSpPr>
          <p:cNvPr id="9" name="Rounded Rectangle 107">
            <a:extLst>
              <a:ext uri="{FF2B5EF4-FFF2-40B4-BE49-F238E27FC236}">
                <a16:creationId xmlns:a16="http://schemas.microsoft.com/office/drawing/2014/main" id="{D1DD3A6A-D878-491A-98F6-981AB16D0E24}"/>
              </a:ext>
            </a:extLst>
          </p:cNvPr>
          <p:cNvSpPr/>
          <p:nvPr/>
        </p:nvSpPr>
        <p:spPr>
          <a:xfrm>
            <a:off x="4489875" y="4066070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 application code and Board Support Package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07">
            <a:extLst>
              <a:ext uri="{FF2B5EF4-FFF2-40B4-BE49-F238E27FC236}">
                <a16:creationId xmlns:a16="http://schemas.microsoft.com/office/drawing/2014/main" id="{6248785A-FF5D-4080-BDE9-A282CD57B81B}"/>
              </a:ext>
            </a:extLst>
          </p:cNvPr>
          <p:cNvSpPr/>
          <p:nvPr/>
        </p:nvSpPr>
        <p:spPr>
          <a:xfrm>
            <a:off x="4494107" y="2153599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code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Rounded Rectangle 107">
            <a:extLst>
              <a:ext uri="{FF2B5EF4-FFF2-40B4-BE49-F238E27FC236}">
                <a16:creationId xmlns:a16="http://schemas.microsoft.com/office/drawing/2014/main" id="{71C1FDF4-E691-475C-99F0-E3BAFB950210}"/>
              </a:ext>
            </a:extLst>
          </p:cNvPr>
          <p:cNvSpPr/>
          <p:nvPr/>
        </p:nvSpPr>
        <p:spPr>
          <a:xfrm>
            <a:off x="6277966" y="5976525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Executable application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Rounded Rectangle 107">
            <a:extLst>
              <a:ext uri="{FF2B5EF4-FFF2-40B4-BE49-F238E27FC236}">
                <a16:creationId xmlns:a16="http://schemas.microsoft.com/office/drawing/2014/main" id="{CE5B311E-7366-4841-8BFF-26C1CBE33996}"/>
              </a:ext>
            </a:extLst>
          </p:cNvPr>
          <p:cNvSpPr/>
          <p:nvPr/>
        </p:nvSpPr>
        <p:spPr>
          <a:xfrm>
            <a:off x="8066201" y="4066070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lIns="54000" tIns="36000" rIns="54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Architecture library file (</a:t>
            </a: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microejruntime.a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Rounded Rectangle 167">
            <a:extLst>
              <a:ext uri="{FF2B5EF4-FFF2-40B4-BE49-F238E27FC236}">
                <a16:creationId xmlns:a16="http://schemas.microsoft.com/office/drawing/2014/main" id="{FBBCC291-D337-4C6E-ACCF-AD4F79361F35}"/>
              </a:ext>
            </a:extLst>
          </p:cNvPr>
          <p:cNvSpPr/>
          <p:nvPr/>
        </p:nvSpPr>
        <p:spPr>
          <a:xfrm>
            <a:off x="4438689" y="241127"/>
            <a:ext cx="1475201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R="0" lvl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1. Create a new </a:t>
            </a:r>
          </a:p>
          <a:p>
            <a:pPr marR="0" lvl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VEE Port</a:t>
            </a:r>
          </a:p>
          <a:p>
            <a:pPr marR="0" lvl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configuration project</a:t>
            </a:r>
          </a:p>
        </p:txBody>
      </p:sp>
      <p:sp>
        <p:nvSpPr>
          <p:cNvPr id="14" name="Rounded Rectangle 167">
            <a:extLst>
              <a:ext uri="{FF2B5EF4-FFF2-40B4-BE49-F238E27FC236}">
                <a16:creationId xmlns:a16="http://schemas.microsoft.com/office/drawing/2014/main" id="{2AC040D1-9E5B-4CAB-8133-26584A0CABA6}"/>
              </a:ext>
            </a:extLst>
          </p:cNvPr>
          <p:cNvSpPr/>
          <p:nvPr/>
        </p:nvSpPr>
        <p:spPr>
          <a:xfrm>
            <a:off x="8006696" y="241127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2. Select and configure additional modules</a:t>
            </a:r>
          </a:p>
        </p:txBody>
      </p:sp>
      <p:sp>
        <p:nvSpPr>
          <p:cNvPr id="15" name="Rounded Rectangle 167">
            <a:extLst>
              <a:ext uri="{FF2B5EF4-FFF2-40B4-BE49-F238E27FC236}">
                <a16:creationId xmlns:a16="http://schemas.microsoft.com/office/drawing/2014/main" id="{B4543433-020F-41AD-9D57-CAE7B950B286}"/>
              </a:ext>
            </a:extLst>
          </p:cNvPr>
          <p:cNvSpPr/>
          <p:nvPr/>
        </p:nvSpPr>
        <p:spPr>
          <a:xfrm>
            <a:off x="6148729" y="1197363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3. Build the VEE Port</a:t>
            </a:r>
          </a:p>
        </p:txBody>
      </p:sp>
      <p:sp>
        <p:nvSpPr>
          <p:cNvPr id="16" name="Rounded Rectangle 167">
            <a:extLst>
              <a:ext uri="{FF2B5EF4-FFF2-40B4-BE49-F238E27FC236}">
                <a16:creationId xmlns:a16="http://schemas.microsoft.com/office/drawing/2014/main" id="{F7F6D3E3-CB5A-4C36-93EB-132FA7A0C0A3}"/>
              </a:ext>
            </a:extLst>
          </p:cNvPr>
          <p:cNvSpPr/>
          <p:nvPr/>
        </p:nvSpPr>
        <p:spPr>
          <a:xfrm>
            <a:off x="6148728" y="3109835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4. Build the Application</a:t>
            </a:r>
          </a:p>
        </p:txBody>
      </p:sp>
      <p:sp>
        <p:nvSpPr>
          <p:cNvPr id="17" name="Rounded Rectangle 167">
            <a:extLst>
              <a:ext uri="{FF2B5EF4-FFF2-40B4-BE49-F238E27FC236}">
                <a16:creationId xmlns:a16="http://schemas.microsoft.com/office/drawing/2014/main" id="{EC39363F-5077-4CDC-B6E5-CD398A805B12}"/>
              </a:ext>
            </a:extLst>
          </p:cNvPr>
          <p:cNvSpPr/>
          <p:nvPr/>
        </p:nvSpPr>
        <p:spPr>
          <a:xfrm>
            <a:off x="6148728" y="5019114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5. Build and link the full application</a:t>
            </a:r>
          </a:p>
        </p:txBody>
      </p:sp>
      <p:sp>
        <p:nvSpPr>
          <p:cNvPr id="18" name="Rounded Rectangle 167">
            <a:extLst>
              <a:ext uri="{FF2B5EF4-FFF2-40B4-BE49-F238E27FC236}">
                <a16:creationId xmlns:a16="http://schemas.microsoft.com/office/drawing/2014/main" id="{97E5848D-9535-4F96-9CD9-1512DEE2AB00}"/>
              </a:ext>
            </a:extLst>
          </p:cNvPr>
          <p:cNvSpPr/>
          <p:nvPr/>
        </p:nvSpPr>
        <p:spPr>
          <a:xfrm>
            <a:off x="6148656" y="6928393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6. Program and test the application on the device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7EBB0B-C1D0-4243-A3D8-139744DAFB68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H="1" flipV="1">
            <a:off x="6960220" y="961127"/>
            <a:ext cx="1" cy="23623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6C963D-F07E-40B5-8ED8-0657D12FE1F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6960220" y="1917363"/>
            <a:ext cx="1" cy="23623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32CB2C-7477-43B9-8989-D899C3F91A7B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6960220" y="2873599"/>
            <a:ext cx="0" cy="23623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94FD5-ED82-47DA-B494-741162B42C20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V="1">
            <a:off x="6960220" y="3829835"/>
            <a:ext cx="0" cy="23623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98052E-87C6-4653-9113-214D51D3EACE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6960220" y="4786071"/>
            <a:ext cx="0" cy="23304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52ED93-14F8-48CF-A1DA-85003E95F600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6960148" y="5739114"/>
            <a:ext cx="72" cy="23741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E810EA-3A88-41B4-8C19-8808179D0376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V="1">
            <a:off x="6960148" y="6696525"/>
            <a:ext cx="0" cy="23186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F7C3EA-C324-4876-8E35-4F43C3BD4E4F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flipH="1">
            <a:off x="4074468" y="601127"/>
            <a:ext cx="364221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F8C3D1-4F7E-4060-BCE2-9B29497F05DA}"/>
              </a:ext>
            </a:extLst>
          </p:cNvPr>
          <p:cNvCxnSpPr>
            <a:cxnSpLocks/>
            <a:stCxn id="5" idx="1"/>
            <a:endCxn id="13" idx="3"/>
          </p:cNvCxnSpPr>
          <p:nvPr/>
        </p:nvCxnSpPr>
        <p:spPr>
          <a:xfrm flipH="1">
            <a:off x="5913890" y="601127"/>
            <a:ext cx="364148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79D254-C89E-468B-8A39-38E028365782}"/>
              </a:ext>
            </a:extLst>
          </p:cNvPr>
          <p:cNvCxnSpPr>
            <a:cxnSpLocks/>
          </p:cNvCxnSpPr>
          <p:nvPr/>
        </p:nvCxnSpPr>
        <p:spPr>
          <a:xfrm flipH="1">
            <a:off x="7642330" y="472462"/>
            <a:ext cx="364220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66EC78-FD73-4BC3-8511-3F39AAB16F63}"/>
              </a:ext>
            </a:extLst>
          </p:cNvPr>
          <p:cNvCxnSpPr>
            <a:cxnSpLocks/>
          </p:cNvCxnSpPr>
          <p:nvPr/>
        </p:nvCxnSpPr>
        <p:spPr>
          <a:xfrm>
            <a:off x="7642330" y="735718"/>
            <a:ext cx="364220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16200000" flipH="1">
            <a:off x="5364390" y="2685497"/>
            <a:ext cx="596236" cy="972439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F3E2F79-D575-4822-BA22-3AD7AAA8A35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16200000" flipH="1">
            <a:off x="5363870" y="4594256"/>
            <a:ext cx="593044" cy="976671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2B82816-1929-4B63-9D90-E6F2B208A18C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7963525" y="4594256"/>
            <a:ext cx="593044" cy="976672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F01F79F-F6F5-4A96-93A8-0DBB8A28EC1D}"/>
              </a:ext>
            </a:extLst>
          </p:cNvPr>
          <p:cNvSpPr txBox="1"/>
          <p:nvPr/>
        </p:nvSpPr>
        <p:spPr>
          <a:xfrm>
            <a:off x="2422981" y="3651362"/>
            <a:ext cx="1929774" cy="276999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 SDK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FD9D1AE-34EC-4FC1-B0DC-E48D6A437770}"/>
              </a:ext>
            </a:extLst>
          </p:cNvPr>
          <p:cNvSpPr txBox="1"/>
          <p:nvPr/>
        </p:nvSpPr>
        <p:spPr>
          <a:xfrm>
            <a:off x="2422981" y="3967546"/>
            <a:ext cx="1929774" cy="276999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 IDE</a:t>
            </a:r>
          </a:p>
        </p:txBody>
      </p:sp>
    </p:spTree>
    <p:extLst>
      <p:ext uri="{BB962C8B-B14F-4D97-AF65-F5344CB8AC3E}">
        <p14:creationId xmlns:p14="http://schemas.microsoft.com/office/powerpoint/2010/main" val="256073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Frédéric Rivière</cp:lastModifiedBy>
  <cp:revision>18</cp:revision>
  <dcterms:created xsi:type="dcterms:W3CDTF">2020-03-09T13:37:24Z</dcterms:created>
  <dcterms:modified xsi:type="dcterms:W3CDTF">2024-03-25T09:50:47Z</dcterms:modified>
</cp:coreProperties>
</file>