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7665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6897" autoAdjust="0"/>
  </p:normalViewPr>
  <p:slideViewPr>
    <p:cSldViewPr>
      <p:cViewPr>
        <p:scale>
          <a:sx n="125" d="100"/>
          <a:sy n="125" d="100"/>
        </p:scale>
        <p:origin x="126" y="-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7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7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7">
            <a:extLst>
              <a:ext uri="{FF2B5EF4-FFF2-40B4-BE49-F238E27FC236}">
                <a16:creationId xmlns:a16="http://schemas.microsoft.com/office/drawing/2014/main" id="{16C6D9F7-178C-4C75-806D-ECF7E20AA9A1}"/>
              </a:ext>
            </a:extLst>
          </p:cNvPr>
          <p:cNvSpPr/>
          <p:nvPr/>
        </p:nvSpPr>
        <p:spPr>
          <a:xfrm>
            <a:off x="4178995" y="1779603"/>
            <a:ext cx="2847642" cy="4307809"/>
          </a:xfrm>
          <a:prstGeom prst="roundRect">
            <a:avLst>
              <a:gd name="adj" fmla="val 3195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A8763E-993B-4B77-A12E-AD111EE0252D}"/>
              </a:ext>
            </a:extLst>
          </p:cNvPr>
          <p:cNvSpPr/>
          <p:nvPr/>
        </p:nvSpPr>
        <p:spPr>
          <a:xfrm>
            <a:off x="4178994" y="1884763"/>
            <a:ext cx="284764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20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2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VEE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7A6C4E6-420C-48C4-BE45-9544A50A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8" t="-1523" b="-1365"/>
          <a:stretch/>
        </p:blipFill>
        <p:spPr>
          <a:xfrm>
            <a:off x="4265497" y="1836389"/>
            <a:ext cx="291536" cy="329279"/>
          </a:xfrm>
          <a:prstGeom prst="rect">
            <a:avLst/>
          </a:prstGeom>
        </p:spPr>
      </p:pic>
      <p:sp>
        <p:nvSpPr>
          <p:cNvPr id="111" name="Rounded Rectangle 8">
            <a:extLst>
              <a:ext uri="{FF2B5EF4-FFF2-40B4-BE49-F238E27FC236}">
                <a16:creationId xmlns:a16="http://schemas.microsoft.com/office/drawing/2014/main" id="{CAEDAD01-F3AF-4AC4-B3E9-0870478B5E37}"/>
              </a:ext>
            </a:extLst>
          </p:cNvPr>
          <p:cNvSpPr/>
          <p:nvPr/>
        </p:nvSpPr>
        <p:spPr>
          <a:xfrm>
            <a:off x="4178995" y="2210184"/>
            <a:ext cx="2847642" cy="3880532"/>
          </a:xfrm>
          <a:prstGeom prst="roundRect">
            <a:avLst>
              <a:gd name="adj" fmla="val 494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381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ounded Rectangle 9">
            <a:extLst>
              <a:ext uri="{FF2B5EF4-FFF2-40B4-BE49-F238E27FC236}">
                <a16:creationId xmlns:a16="http://schemas.microsoft.com/office/drawing/2014/main" id="{71265533-5869-4543-B868-1BE0D973A643}"/>
              </a:ext>
            </a:extLst>
          </p:cNvPr>
          <p:cNvSpPr/>
          <p:nvPr/>
        </p:nvSpPr>
        <p:spPr>
          <a:xfrm>
            <a:off x="4376391" y="2430912"/>
            <a:ext cx="2420602" cy="1480009"/>
          </a:xfrm>
          <a:prstGeom prst="roundRect">
            <a:avLst>
              <a:gd name="adj" fmla="val 3234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7DF31-A2E8-4E10-A7F0-5189A159EA17}"/>
              </a:ext>
            </a:extLst>
          </p:cNvPr>
          <p:cNvSpPr txBox="1"/>
          <p:nvPr/>
        </p:nvSpPr>
        <p:spPr>
          <a:xfrm>
            <a:off x="5170768" y="2257816"/>
            <a:ext cx="864096" cy="33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36000" bIns="36000" rtlCol="0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13" name="Rounded Rectangle 174">
            <a:extLst>
              <a:ext uri="{FF2B5EF4-FFF2-40B4-BE49-F238E27FC236}">
                <a16:creationId xmlns:a16="http://schemas.microsoft.com/office/drawing/2014/main" id="{5C4D6E41-45AC-450E-880D-9DDFCED08785}"/>
              </a:ext>
            </a:extLst>
          </p:cNvPr>
          <p:cNvSpPr/>
          <p:nvPr/>
        </p:nvSpPr>
        <p:spPr>
          <a:xfrm>
            <a:off x="4197968" y="860693"/>
            <a:ext cx="2828455" cy="819814"/>
          </a:xfrm>
          <a:prstGeom prst="roundRect">
            <a:avLst>
              <a:gd name="adj" fmla="val 1081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F9AF048B-9743-4707-A444-124D7CBF1525}"/>
              </a:ext>
            </a:extLst>
          </p:cNvPr>
          <p:cNvSpPr/>
          <p:nvPr/>
        </p:nvSpPr>
        <p:spPr>
          <a:xfrm>
            <a:off x="4444799" y="2682603"/>
            <a:ext cx="2257545" cy="1197173"/>
          </a:xfrm>
          <a:prstGeom prst="roundRect">
            <a:avLst>
              <a:gd name="adj" fmla="val 6248"/>
            </a:avLst>
          </a:prstGeom>
          <a:solidFill>
            <a:srgbClr val="EE502E"/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98249C2F-CE73-44C1-A97D-307D84244C7E}"/>
              </a:ext>
            </a:extLst>
          </p:cNvPr>
          <p:cNvSpPr/>
          <p:nvPr/>
        </p:nvSpPr>
        <p:spPr>
          <a:xfrm>
            <a:off x="4444799" y="4200040"/>
            <a:ext cx="2264228" cy="1723115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7E6D-D760-4134-B32B-8E653BFC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B3731-BF93-4B00-BFB0-3FB4398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DAAA5-9994-423F-9FEF-040703B6CE00}"/>
              </a:ext>
            </a:extLst>
          </p:cNvPr>
          <p:cNvSpPr txBox="1"/>
          <p:nvPr/>
        </p:nvSpPr>
        <p:spPr>
          <a:xfrm>
            <a:off x="4328330" y="4327349"/>
            <a:ext cx="292731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BSP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EC7AF710-11F4-496B-BB66-B01A6DDDEE7C}"/>
              </a:ext>
            </a:extLst>
          </p:cNvPr>
          <p:cNvSpPr/>
          <p:nvPr/>
        </p:nvSpPr>
        <p:spPr>
          <a:xfrm>
            <a:off x="4579008" y="5491405"/>
            <a:ext cx="795600" cy="190126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</a:t>
            </a:r>
          </a:p>
        </p:txBody>
      </p:sp>
      <p:sp>
        <p:nvSpPr>
          <p:cNvPr id="66" name="Rounded Rectangle 40">
            <a:extLst>
              <a:ext uri="{FF2B5EF4-FFF2-40B4-BE49-F238E27FC236}">
                <a16:creationId xmlns:a16="http://schemas.microsoft.com/office/drawing/2014/main" id="{43D4E528-D6C1-4C99-849E-DE6F11DB810B}"/>
              </a:ext>
            </a:extLst>
          </p:cNvPr>
          <p:cNvSpPr/>
          <p:nvPr/>
        </p:nvSpPr>
        <p:spPr>
          <a:xfrm>
            <a:off x="5455263" y="5475192"/>
            <a:ext cx="812195" cy="236881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RTOS/OS</a:t>
            </a:r>
            <a:endParaRPr lang="en-US" sz="1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7790F-B01C-4016-9877-54F15B6EE0A3}"/>
              </a:ext>
            </a:extLst>
          </p:cNvPr>
          <p:cNvGrpSpPr/>
          <p:nvPr/>
        </p:nvGrpSpPr>
        <p:grpSpPr>
          <a:xfrm>
            <a:off x="4354318" y="1072997"/>
            <a:ext cx="2534494" cy="627371"/>
            <a:chOff x="1385106" y="2665744"/>
            <a:chExt cx="1793859" cy="627371"/>
          </a:xfrm>
        </p:grpSpPr>
        <p:sp>
          <p:nvSpPr>
            <p:cNvPr id="72" name="Rounded Rectangle 34">
              <a:extLst>
                <a:ext uri="{FF2B5EF4-FFF2-40B4-BE49-F238E27FC236}">
                  <a16:creationId xmlns:a16="http://schemas.microsoft.com/office/drawing/2014/main" id="{A65B4A04-265C-485F-9079-0EAC9EE2061E}"/>
                </a:ext>
              </a:extLst>
            </p:cNvPr>
            <p:cNvSpPr/>
            <p:nvPr/>
          </p:nvSpPr>
          <p:spPr>
            <a:xfrm>
              <a:off x="1385106" y="2665744"/>
              <a:ext cx="1793859" cy="462271"/>
            </a:xfrm>
            <a:prstGeom prst="roundRect">
              <a:avLst>
                <a:gd name="adj" fmla="val 19644"/>
              </a:avLst>
            </a:prstGeom>
            <a:solidFill>
              <a:srgbClr val="F0B602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39A7E8-670F-4924-97CA-8EE1EEFF24EC}"/>
                </a:ext>
              </a:extLst>
            </p:cNvPr>
            <p:cNvSpPr txBox="1"/>
            <p:nvPr/>
          </p:nvSpPr>
          <p:spPr>
            <a:xfrm>
              <a:off x="1439482" y="2816061"/>
              <a:ext cx="1708085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bg1"/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Application code (.java)</a:t>
              </a:r>
              <a:endParaRPr lang="en-US" sz="1200" b="1" i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Light" charset="0"/>
              </a:endParaRP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7759CC-2351-4B6D-9F7F-C93703EBDCAE}"/>
              </a:ext>
            </a:extLst>
          </p:cNvPr>
          <p:cNvSpPr txBox="1"/>
          <p:nvPr/>
        </p:nvSpPr>
        <p:spPr>
          <a:xfrm>
            <a:off x="4986054" y="680135"/>
            <a:ext cx="1271021" cy="318924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44C698-E111-4B57-A966-D01582043B07}"/>
              </a:ext>
            </a:extLst>
          </p:cNvPr>
          <p:cNvSpPr txBox="1"/>
          <p:nvPr/>
        </p:nvSpPr>
        <p:spPr>
          <a:xfrm>
            <a:off x="4494687" y="2765111"/>
            <a:ext cx="2207658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Library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AF73E8-180C-459D-AC88-CA6909425945}"/>
              </a:ext>
            </a:extLst>
          </p:cNvPr>
          <p:cNvSpPr txBox="1"/>
          <p:nvPr/>
        </p:nvSpPr>
        <p:spPr>
          <a:xfrm>
            <a:off x="6968148" y="3392123"/>
            <a:ext cx="90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API provider</a:t>
            </a:r>
          </a:p>
          <a:p>
            <a:pPr algn="r"/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- Atom 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600DF-EA8A-42B6-99A2-3293C0A7B7F5}"/>
              </a:ext>
            </a:extLst>
          </p:cNvPr>
          <p:cNvSpPr txBox="1"/>
          <p:nvPr/>
        </p:nvSpPr>
        <p:spPr>
          <a:xfrm>
            <a:off x="7042648" y="2180015"/>
            <a:ext cx="10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Service provider</a:t>
            </a:r>
          </a:p>
          <a:p>
            <a:pPr algn="r"/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- Atom 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2B64D1-6C4D-4F5D-989C-EAB450FA66B7}"/>
              </a:ext>
            </a:extLst>
          </p:cNvPr>
          <p:cNvSpPr txBox="1"/>
          <p:nvPr/>
        </p:nvSpPr>
        <p:spPr>
          <a:xfrm>
            <a:off x="8081162" y="3883189"/>
            <a:ext cx="13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implementation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- Atom 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CCF81A-36E9-4914-872A-CDD8174AA252}"/>
              </a:ext>
            </a:extLst>
          </p:cNvPr>
          <p:cNvSpPr txBox="1"/>
          <p:nvPr/>
        </p:nvSpPr>
        <p:spPr>
          <a:xfrm>
            <a:off x="8317633" y="1729335"/>
            <a:ext cx="10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Service user</a:t>
            </a:r>
          </a:p>
          <a:p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- Atom -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06AAA1-F3C3-41FC-B59D-A7088DD7DA7B}"/>
              </a:ext>
            </a:extLst>
          </p:cNvPr>
          <p:cNvGrpSpPr/>
          <p:nvPr/>
        </p:nvGrpSpPr>
        <p:grpSpPr>
          <a:xfrm>
            <a:off x="7994211" y="1993019"/>
            <a:ext cx="960928" cy="323422"/>
            <a:chOff x="7861038" y="4165151"/>
            <a:chExt cx="960928" cy="3234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E7A69B-E475-4E1B-B174-7F4444221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2E5A504-B4A3-475F-B92E-5F78EEA8D749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D14077-97DB-4F9D-A72E-672884F8381A}"/>
              </a:ext>
            </a:extLst>
          </p:cNvPr>
          <p:cNvGrpSpPr/>
          <p:nvPr/>
        </p:nvGrpSpPr>
        <p:grpSpPr>
          <a:xfrm>
            <a:off x="7510297" y="2082589"/>
            <a:ext cx="705126" cy="144282"/>
            <a:chOff x="7377124" y="4249584"/>
            <a:chExt cx="705126" cy="14428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310334-7DD0-4CD9-B246-E6B7DA4DA3AB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7C0498-D8A9-461C-BE6A-9C377854B2AE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764710-D302-4A16-8407-35363F719EC0}"/>
              </a:ext>
            </a:extLst>
          </p:cNvPr>
          <p:cNvGrpSpPr/>
          <p:nvPr/>
        </p:nvGrpSpPr>
        <p:grpSpPr>
          <a:xfrm>
            <a:off x="7918241" y="3703462"/>
            <a:ext cx="784221" cy="304800"/>
            <a:chOff x="8104414" y="3712029"/>
            <a:chExt cx="784221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011700-DF3E-4EE6-BCFE-B6A70795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1" y="3866864"/>
              <a:ext cx="637264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4DC0043-E211-4CC6-A87F-A6348FA127A8}"/>
                </a:ext>
              </a:extLst>
            </p:cNvPr>
            <p:cNvSpPr/>
            <p:nvPr/>
          </p:nvSpPr>
          <p:spPr>
            <a:xfrm>
              <a:off x="8104414" y="3712029"/>
              <a:ext cx="146957" cy="304800"/>
            </a:xfrm>
            <a:custGeom>
              <a:avLst/>
              <a:gdLst>
                <a:gd name="connsiteX0" fmla="*/ 0 w 146957"/>
                <a:gd name="connsiteY0" fmla="*/ 0 h 304800"/>
                <a:gd name="connsiteX1" fmla="*/ 146957 w 146957"/>
                <a:gd name="connsiteY1" fmla="*/ 0 h 304800"/>
                <a:gd name="connsiteX2" fmla="*/ 146957 w 146957"/>
                <a:gd name="connsiteY2" fmla="*/ 304800 h 304800"/>
                <a:gd name="connsiteX3" fmla="*/ 5443 w 146957"/>
                <a:gd name="connsiteY3" fmla="*/ 304800 h 304800"/>
                <a:gd name="connsiteX4" fmla="*/ 5443 w 146957"/>
                <a:gd name="connsiteY4" fmla="*/ 304800 h 304800"/>
                <a:gd name="connsiteX5" fmla="*/ 10886 w 146957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957" h="304800">
                  <a:moveTo>
                    <a:pt x="0" y="0"/>
                  </a:moveTo>
                  <a:lnTo>
                    <a:pt x="146957" y="0"/>
                  </a:lnTo>
                  <a:lnTo>
                    <a:pt x="146957" y="304800"/>
                  </a:lnTo>
                  <a:lnTo>
                    <a:pt x="5443" y="304800"/>
                  </a:lnTo>
                  <a:lnTo>
                    <a:pt x="5443" y="304800"/>
                  </a:lnTo>
                  <a:lnTo>
                    <a:pt x="10886" y="304800"/>
                  </a:lnTo>
                </a:path>
              </a:pathLst>
            </a:custGeom>
            <a:noFill/>
            <a:ln w="285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0CD9B1-CB42-4B35-A579-39DAC62772EF}"/>
              </a:ext>
            </a:extLst>
          </p:cNvPr>
          <p:cNvGrpSpPr/>
          <p:nvPr/>
        </p:nvGrpSpPr>
        <p:grpSpPr>
          <a:xfrm>
            <a:off x="7283106" y="3781879"/>
            <a:ext cx="705128" cy="147966"/>
            <a:chOff x="7402610" y="3792299"/>
            <a:chExt cx="705128" cy="14796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B3376F-1AF5-4468-9B6D-9546884AF02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7402610" y="3866282"/>
              <a:ext cx="557162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837E2A-96E4-49EE-94D9-D9CDB0E69F1E}"/>
                </a:ext>
              </a:extLst>
            </p:cNvPr>
            <p:cNvSpPr/>
            <p:nvPr/>
          </p:nvSpPr>
          <p:spPr>
            <a:xfrm>
              <a:off x="7959772" y="3792299"/>
              <a:ext cx="147966" cy="1479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6E821-E7BC-4315-946D-63E9FFE386C3}"/>
              </a:ext>
            </a:extLst>
          </p:cNvPr>
          <p:cNvGrpSpPr/>
          <p:nvPr/>
        </p:nvGrpSpPr>
        <p:grpSpPr>
          <a:xfrm>
            <a:off x="4591546" y="3774641"/>
            <a:ext cx="304800" cy="1458063"/>
            <a:chOff x="4591546" y="3774641"/>
            <a:chExt cx="304800" cy="145806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9E746F-FA4A-4DF4-8E45-0FDAD9AA4949}"/>
                </a:ext>
              </a:extLst>
            </p:cNvPr>
            <p:cNvGrpSpPr/>
            <p:nvPr/>
          </p:nvGrpSpPr>
          <p:grpSpPr>
            <a:xfrm rot="5400000">
              <a:off x="4388947" y="4053222"/>
              <a:ext cx="705128" cy="147966"/>
              <a:chOff x="7402610" y="3792299"/>
              <a:chExt cx="705128" cy="14796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96B9EA3-53A3-406F-95A7-1E3E9F23C8E0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7402610" y="3866282"/>
                <a:ext cx="55716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7DCA936-95A9-4F8C-9849-D389463901EC}"/>
                  </a:ext>
                </a:extLst>
              </p:cNvPr>
              <p:cNvSpPr/>
              <p:nvPr/>
            </p:nvSpPr>
            <p:spPr>
              <a:xfrm>
                <a:off x="7959772" y="3792299"/>
                <a:ext cx="147966" cy="1479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AD2BB2-3068-4743-A7DD-65C8E523AE9D}"/>
                </a:ext>
              </a:extLst>
            </p:cNvPr>
            <p:cNvGrpSpPr/>
            <p:nvPr/>
          </p:nvGrpSpPr>
          <p:grpSpPr>
            <a:xfrm rot="5400000">
              <a:off x="4351835" y="4688194"/>
              <a:ext cx="784221" cy="304800"/>
              <a:chOff x="8104414" y="3712029"/>
              <a:chExt cx="784221" cy="3048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7B7A0C-2333-49D9-AD42-222768C44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1371" y="3866864"/>
                <a:ext cx="63726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124BF43A-A9FC-41CF-B604-F0F00095A35A}"/>
                  </a:ext>
                </a:extLst>
              </p:cNvPr>
              <p:cNvSpPr/>
              <p:nvPr/>
            </p:nvSpPr>
            <p:spPr>
              <a:xfrm>
                <a:off x="8104414" y="3712029"/>
                <a:ext cx="146957" cy="304800"/>
              </a:xfrm>
              <a:custGeom>
                <a:avLst/>
                <a:gdLst>
                  <a:gd name="connsiteX0" fmla="*/ 0 w 146957"/>
                  <a:gd name="connsiteY0" fmla="*/ 0 h 304800"/>
                  <a:gd name="connsiteX1" fmla="*/ 146957 w 146957"/>
                  <a:gd name="connsiteY1" fmla="*/ 0 h 304800"/>
                  <a:gd name="connsiteX2" fmla="*/ 146957 w 146957"/>
                  <a:gd name="connsiteY2" fmla="*/ 304800 h 304800"/>
                  <a:gd name="connsiteX3" fmla="*/ 5443 w 146957"/>
                  <a:gd name="connsiteY3" fmla="*/ 304800 h 304800"/>
                  <a:gd name="connsiteX4" fmla="*/ 5443 w 146957"/>
                  <a:gd name="connsiteY4" fmla="*/ 304800 h 304800"/>
                  <a:gd name="connsiteX5" fmla="*/ 10886 w 146957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57" h="304800">
                    <a:moveTo>
                      <a:pt x="0" y="0"/>
                    </a:moveTo>
                    <a:lnTo>
                      <a:pt x="146957" y="0"/>
                    </a:lnTo>
                    <a:lnTo>
                      <a:pt x="146957" y="304800"/>
                    </a:lnTo>
                    <a:lnTo>
                      <a:pt x="5443" y="304800"/>
                    </a:lnTo>
                    <a:lnTo>
                      <a:pt x="5443" y="304800"/>
                    </a:lnTo>
                    <a:lnTo>
                      <a:pt x="10886" y="304800"/>
                    </a:lnTo>
                  </a:path>
                </a:pathLst>
              </a:custGeom>
              <a:noFill/>
              <a:ln w="28575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1" name="Rounded Rectangle 34">
            <a:extLst>
              <a:ext uri="{FF2B5EF4-FFF2-40B4-BE49-F238E27FC236}">
                <a16:creationId xmlns:a16="http://schemas.microsoft.com/office/drawing/2014/main" id="{788A856E-20A4-4EA3-86BB-06345D1E4A69}"/>
              </a:ext>
            </a:extLst>
          </p:cNvPr>
          <p:cNvSpPr/>
          <p:nvPr/>
        </p:nvSpPr>
        <p:spPr>
          <a:xfrm>
            <a:off x="4494687" y="4824486"/>
            <a:ext cx="1793859" cy="519786"/>
          </a:xfrm>
          <a:prstGeom prst="roundRect">
            <a:avLst>
              <a:gd name="adj" fmla="val 19644"/>
            </a:avLst>
          </a:prstGeom>
          <a:solidFill>
            <a:srgbClr val="6CC24A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8F2A-1594-4AD9-8D81-9ECC90CBB670}"/>
              </a:ext>
            </a:extLst>
          </p:cNvPr>
          <p:cNvSpPr txBox="1"/>
          <p:nvPr/>
        </p:nvSpPr>
        <p:spPr>
          <a:xfrm>
            <a:off x="4559373" y="4982890"/>
            <a:ext cx="1708085" cy="47705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ADLA Implementation (.c)</a:t>
            </a:r>
            <a:endParaRPr lang="en-US" sz="1200" b="1" i="1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Light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7B299-65FD-4443-8857-F69B3423CB70}"/>
              </a:ext>
            </a:extLst>
          </p:cNvPr>
          <p:cNvGrpSpPr/>
          <p:nvPr/>
        </p:nvGrpSpPr>
        <p:grpSpPr>
          <a:xfrm>
            <a:off x="4488004" y="3050488"/>
            <a:ext cx="1079954" cy="758962"/>
            <a:chOff x="4367975" y="3085181"/>
            <a:chExt cx="1079954" cy="758962"/>
          </a:xfrm>
        </p:grpSpPr>
        <p:sp>
          <p:nvSpPr>
            <p:cNvPr id="58" name="Rounded Rectangle 34">
              <a:extLst>
                <a:ext uri="{FF2B5EF4-FFF2-40B4-BE49-F238E27FC236}">
                  <a16:creationId xmlns:a16="http://schemas.microsoft.com/office/drawing/2014/main" id="{ECE97921-43C8-49EB-98B8-543AF3171E7D}"/>
                </a:ext>
              </a:extLst>
            </p:cNvPr>
            <p:cNvSpPr/>
            <p:nvPr/>
          </p:nvSpPr>
          <p:spPr>
            <a:xfrm>
              <a:off x="4367975" y="3085181"/>
              <a:ext cx="1079954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A370B-751E-43D9-8B93-CF3BFD530CF6}"/>
                </a:ext>
              </a:extLst>
            </p:cNvPr>
            <p:cNvSpPr txBox="1"/>
            <p:nvPr/>
          </p:nvSpPr>
          <p:spPr>
            <a:xfrm>
              <a:off x="4444800" y="3182423"/>
              <a:ext cx="941826" cy="661720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Low Level API (.h)</a:t>
              </a: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39680-D8EF-4519-B44A-96BA1278332C}"/>
              </a:ext>
            </a:extLst>
          </p:cNvPr>
          <p:cNvGrpSpPr/>
          <p:nvPr/>
        </p:nvGrpSpPr>
        <p:grpSpPr>
          <a:xfrm rot="16200000">
            <a:off x="6199448" y="2750257"/>
            <a:ext cx="689513" cy="133444"/>
            <a:chOff x="7377124" y="4249584"/>
            <a:chExt cx="705126" cy="14428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D33038-E4DE-41CE-A8DE-5ED4DED35386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A1CA37-AAE3-4DD0-B364-4775A874315A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03366A-E022-4211-B6D8-25E6197352DE}"/>
              </a:ext>
            </a:extLst>
          </p:cNvPr>
          <p:cNvGrpSpPr/>
          <p:nvPr/>
        </p:nvGrpSpPr>
        <p:grpSpPr>
          <a:xfrm>
            <a:off x="5683337" y="3052282"/>
            <a:ext cx="960080" cy="287920"/>
            <a:chOff x="6144005" y="3072660"/>
            <a:chExt cx="714101" cy="720586"/>
          </a:xfrm>
        </p:grpSpPr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DC12FCAD-A68A-4957-B1E5-25B0CC3A840A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C49FA-3C8E-4D1F-997F-4F768C05C6E6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API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79A5F72-B19F-4D1E-A1E2-08151C1C103E}"/>
              </a:ext>
            </a:extLst>
          </p:cNvPr>
          <p:cNvGrpSpPr/>
          <p:nvPr/>
        </p:nvGrpSpPr>
        <p:grpSpPr>
          <a:xfrm rot="16200000">
            <a:off x="5905077" y="2003956"/>
            <a:ext cx="1284479" cy="323422"/>
            <a:chOff x="7861038" y="4165151"/>
            <a:chExt cx="960928" cy="32342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0FF921C-C202-4346-B03A-3DC4AFCEF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651AF6BE-538A-43D9-8253-B28A23FBF812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D0C141-A715-49EB-8E22-0E772252C514}"/>
              </a:ext>
            </a:extLst>
          </p:cNvPr>
          <p:cNvGrpSpPr/>
          <p:nvPr/>
        </p:nvGrpSpPr>
        <p:grpSpPr>
          <a:xfrm>
            <a:off x="5696420" y="3440618"/>
            <a:ext cx="960080" cy="493076"/>
            <a:chOff x="6144005" y="3072660"/>
            <a:chExt cx="714101" cy="1234036"/>
          </a:xfrm>
        </p:grpSpPr>
        <p:sp>
          <p:nvSpPr>
            <p:cNvPr id="119" name="Rounded Rectangle 34">
              <a:extLst>
                <a:ext uri="{FF2B5EF4-FFF2-40B4-BE49-F238E27FC236}">
                  <a16:creationId xmlns:a16="http://schemas.microsoft.com/office/drawing/2014/main" id="{B129A170-0A87-401F-92B9-B7E5384B7ECD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1F10C7-DB0E-4E5A-B170-8B7E230ECABC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1193937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Impl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16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2090</TotalTime>
  <Words>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Source Sans Pro Semibold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228</cp:revision>
  <cp:lastPrinted>2019-09-26T12:34:57Z</cp:lastPrinted>
  <dcterms:created xsi:type="dcterms:W3CDTF">2021-02-15T14:52:37Z</dcterms:created>
  <dcterms:modified xsi:type="dcterms:W3CDTF">2021-04-07T08:02:46Z</dcterms:modified>
  <cp:category/>
</cp:coreProperties>
</file>