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7667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5E6"/>
    <a:srgbClr val="6CC24A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6897" autoAdjust="0"/>
  </p:normalViewPr>
  <p:slideViewPr>
    <p:cSldViewPr>
      <p:cViewPr varScale="1">
        <p:scale>
          <a:sx n="110" d="100"/>
          <a:sy n="110" d="100"/>
        </p:scale>
        <p:origin x="72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vendredi 2 avril 2021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vendredi 2 avril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10129837" cy="5124539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7" cy="4548481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39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4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6" cy="4548482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137932" y="1450229"/>
            <a:ext cx="3916137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dirty="0"/>
              <a:t>CLICK </a:t>
            </a:r>
            <a:r>
              <a:rPr lang="en-US" sz="3600" cap="all" baseline="0" dirty="0"/>
              <a:t>TO</a:t>
            </a:r>
            <a:r>
              <a:rPr lang="en-US" sz="3600" dirty="0"/>
              <a:t>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479536"/>
            <a:ext cx="10129837" cy="3737114"/>
          </a:xfrm>
          <a:prstGeom prst="rect">
            <a:avLst/>
          </a:prstGeom>
        </p:spPr>
        <p:txBody>
          <a:bodyPr lIns="90000" anchor="t" anchorCtr="1">
            <a:noAutofit/>
          </a:bodyPr>
          <a:lstStyle>
            <a:lvl1pPr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09600" y="274649"/>
            <a:ext cx="10972800" cy="9221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>
          <a:xfrm>
            <a:off x="609600" y="6344628"/>
            <a:ext cx="2592288" cy="2681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8990112" y="6344627"/>
            <a:ext cx="2592288" cy="268139"/>
          </a:xfrm>
          <a:prstGeom prst="rect">
            <a:avLst/>
          </a:prstGeom>
        </p:spPr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6" y="6398415"/>
            <a:ext cx="1536169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6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 / Title-2lines_Content - Co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606476"/>
            <a:ext cx="10129837" cy="4437137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440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398344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87424" y="2492897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4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D7B6-F811-4EBC-A69A-E4F98DBF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8E02-D93B-4E10-85C1-9252C4A8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EF6D-CDF8-4D5C-94F1-8C71BEA5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EFB-B9C4-41B8-9BCF-EA8FBF46D04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BAC6-C4CA-4FF3-886B-0DA6042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62C3-F286-4055-B9FC-C213105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FBB3-B213-44A4-B303-EEAB9BE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 / Title_Conten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5681117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4331C-55C2-0141-BCEB-C0215DEE12B7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62" r:id="rId7"/>
    <p:sldLayoutId id="2147483696" r:id="rId8"/>
    <p:sldLayoutId id="2147483665" r:id="rId9"/>
    <p:sldLayoutId id="2147483698" r:id="rId10"/>
    <p:sldLayoutId id="2147483666" r:id="rId11"/>
    <p:sldLayoutId id="2147483699" r:id="rId12"/>
    <p:sldLayoutId id="2147483716" r:id="rId13"/>
    <p:sldLayoutId id="2147483717" r:id="rId14"/>
    <p:sldLayoutId id="2147483700" r:id="rId15"/>
    <p:sldLayoutId id="2147483711" r:id="rId16"/>
    <p:sldLayoutId id="2147483715" r:id="rId17"/>
    <p:sldLayoutId id="2147483712" r:id="rId18"/>
    <p:sldLayoutId id="2147483801" r:id="rId19"/>
    <p:sldLayoutId id="2147483802" r:id="rId20"/>
    <p:sldLayoutId id="2147483803" r:id="rId21"/>
    <p:sldLayoutId id="2147483804" r:id="rId22"/>
    <p:sldLayoutId id="2147483805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12">
            <a:extLst>
              <a:ext uri="{FF2B5EF4-FFF2-40B4-BE49-F238E27FC236}">
                <a16:creationId xmlns:a16="http://schemas.microsoft.com/office/drawing/2014/main" id="{23D55053-1EFE-48F8-9181-56A41B3D2DF2}"/>
              </a:ext>
            </a:extLst>
          </p:cNvPr>
          <p:cNvSpPr/>
          <p:nvPr/>
        </p:nvSpPr>
        <p:spPr>
          <a:xfrm>
            <a:off x="4482100" y="4643271"/>
            <a:ext cx="2832253" cy="1552012"/>
          </a:xfrm>
          <a:prstGeom prst="roundRect">
            <a:avLst>
              <a:gd name="adj" fmla="val 7139"/>
            </a:avLst>
          </a:prstGeom>
          <a:solidFill>
            <a:srgbClr val="E2E5E6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9" name="Rounded Rectangle 14">
            <a:extLst>
              <a:ext uri="{FF2B5EF4-FFF2-40B4-BE49-F238E27FC236}">
                <a16:creationId xmlns:a16="http://schemas.microsoft.com/office/drawing/2014/main" id="{98249C2F-CE73-44C1-A97D-307D84244C7E}"/>
              </a:ext>
            </a:extLst>
          </p:cNvPr>
          <p:cNvSpPr/>
          <p:nvPr/>
        </p:nvSpPr>
        <p:spPr>
          <a:xfrm>
            <a:off x="6590585" y="1758542"/>
            <a:ext cx="2241719" cy="1552012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b="1" dirty="0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39" name="Rounded Rectangle 22">
            <a:extLst>
              <a:ext uri="{FF2B5EF4-FFF2-40B4-BE49-F238E27FC236}">
                <a16:creationId xmlns:a16="http://schemas.microsoft.com/office/drawing/2014/main" id="{B1679457-06AF-402E-AA8C-EEF5055A8CDE}"/>
              </a:ext>
            </a:extLst>
          </p:cNvPr>
          <p:cNvSpPr/>
          <p:nvPr/>
        </p:nvSpPr>
        <p:spPr>
          <a:xfrm>
            <a:off x="2855640" y="1754121"/>
            <a:ext cx="2415280" cy="1458855"/>
          </a:xfrm>
          <a:prstGeom prst="roundRect">
            <a:avLst>
              <a:gd name="adj" fmla="val 3799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27E6D-D760-4134-B32B-8E653BFC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B3731-BF93-4B00-BFB0-3FB4398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978" y="6525345"/>
            <a:ext cx="5212080" cy="144016"/>
          </a:xfrm>
        </p:spPr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7759CC-2351-4B6D-9F7F-C93703EBDCAE}"/>
              </a:ext>
            </a:extLst>
          </p:cNvPr>
          <p:cNvSpPr txBox="1"/>
          <p:nvPr/>
        </p:nvSpPr>
        <p:spPr>
          <a:xfrm>
            <a:off x="5044891" y="4611107"/>
            <a:ext cx="1706670" cy="318924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60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Test Suites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FBB305-B7A9-4269-BF9B-AA75D625291F}"/>
              </a:ext>
            </a:extLst>
          </p:cNvPr>
          <p:cNvSpPr txBox="1"/>
          <p:nvPr/>
        </p:nvSpPr>
        <p:spPr>
          <a:xfrm>
            <a:off x="2855640" y="1876344"/>
            <a:ext cx="2415280" cy="50783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Platform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Rounded Rectangle 34">
            <a:extLst>
              <a:ext uri="{FF2B5EF4-FFF2-40B4-BE49-F238E27FC236}">
                <a16:creationId xmlns:a16="http://schemas.microsoft.com/office/drawing/2014/main" id="{DC12FCAD-A68A-4957-B1E5-25B0CC3A840A}"/>
              </a:ext>
            </a:extLst>
          </p:cNvPr>
          <p:cNvSpPr/>
          <p:nvPr/>
        </p:nvSpPr>
        <p:spPr>
          <a:xfrm>
            <a:off x="3190007" y="2377172"/>
            <a:ext cx="1809872" cy="507831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Platform Configuration Additions (PCA)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DAAA5-9994-423F-9FEF-040703B6CE00}"/>
              </a:ext>
            </a:extLst>
          </p:cNvPr>
          <p:cNvSpPr txBox="1"/>
          <p:nvPr/>
        </p:nvSpPr>
        <p:spPr>
          <a:xfrm>
            <a:off x="6590585" y="1829857"/>
            <a:ext cx="2241719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BSP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C94B59C0-FBF3-453F-8FF9-F0F37BEC7477}"/>
              </a:ext>
            </a:extLst>
          </p:cNvPr>
          <p:cNvSpPr/>
          <p:nvPr/>
        </p:nvSpPr>
        <p:spPr>
          <a:xfrm>
            <a:off x="6806508" y="2370801"/>
            <a:ext cx="1809872" cy="507831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Build and Run Scripts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Rounded Rectangle 34">
            <a:extLst>
              <a:ext uri="{FF2B5EF4-FFF2-40B4-BE49-F238E27FC236}">
                <a16:creationId xmlns:a16="http://schemas.microsoft.com/office/drawing/2014/main" id="{49BF9209-6AD0-46ED-9151-EC3EC507D7FF}"/>
              </a:ext>
            </a:extLst>
          </p:cNvPr>
          <p:cNvSpPr/>
          <p:nvPr/>
        </p:nvSpPr>
        <p:spPr>
          <a:xfrm>
            <a:off x="4577911" y="5019410"/>
            <a:ext cx="1809872" cy="507831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Test Suites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Rounded Rectangle 34">
            <a:extLst>
              <a:ext uri="{FF2B5EF4-FFF2-40B4-BE49-F238E27FC236}">
                <a16:creationId xmlns:a16="http://schemas.microsoft.com/office/drawing/2014/main" id="{CDC45F02-D6AE-4FED-8F3E-785B73B32AAF}"/>
              </a:ext>
            </a:extLst>
          </p:cNvPr>
          <p:cNvSpPr/>
          <p:nvPr/>
        </p:nvSpPr>
        <p:spPr>
          <a:xfrm>
            <a:off x="4577911" y="5615678"/>
            <a:ext cx="1809872" cy="507831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 Test Suites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4AAF0C7-DAB3-4535-9F6B-8D68DDC966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31" y="1280383"/>
            <a:ext cx="530964" cy="422570"/>
          </a:xfrm>
          <a:prstGeom prst="rect">
            <a:avLst/>
          </a:prstGeom>
        </p:spPr>
      </p:pic>
      <p:sp>
        <p:nvSpPr>
          <p:cNvPr id="38" name="TextBox 2">
            <a:extLst>
              <a:ext uri="{FF2B5EF4-FFF2-40B4-BE49-F238E27FC236}">
                <a16:creationId xmlns:a16="http://schemas.microsoft.com/office/drawing/2014/main" id="{D3D2F4DB-CCE4-4EED-A01B-9DDC363F43F6}"/>
              </a:ext>
            </a:extLst>
          </p:cNvPr>
          <p:cNvSpPr txBox="1"/>
          <p:nvPr/>
        </p:nvSpPr>
        <p:spPr>
          <a:xfrm>
            <a:off x="2905228" y="1302764"/>
            <a:ext cx="367970" cy="314845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4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A130C83B-598E-4975-AB77-A7D984210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11" y="1248913"/>
            <a:ext cx="530964" cy="422570"/>
          </a:xfrm>
          <a:prstGeom prst="rect">
            <a:avLst/>
          </a:prstGeom>
        </p:spPr>
      </p:pic>
      <p:sp>
        <p:nvSpPr>
          <p:cNvPr id="42" name="TextBox 2">
            <a:extLst>
              <a:ext uri="{FF2B5EF4-FFF2-40B4-BE49-F238E27FC236}">
                <a16:creationId xmlns:a16="http://schemas.microsoft.com/office/drawing/2014/main" id="{64966C08-FC00-4062-8CDB-6587FA837B05}"/>
              </a:ext>
            </a:extLst>
          </p:cNvPr>
          <p:cNvSpPr txBox="1"/>
          <p:nvPr/>
        </p:nvSpPr>
        <p:spPr>
          <a:xfrm>
            <a:off x="6770907" y="1272113"/>
            <a:ext cx="367970" cy="369332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  <a:endParaRPr lang="en-US" sz="240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893A7FE-3837-48CA-A049-A54898C23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92" y="4068702"/>
            <a:ext cx="530964" cy="422570"/>
          </a:xfrm>
          <a:prstGeom prst="rect">
            <a:avLst/>
          </a:prstGeom>
        </p:spPr>
      </p:pic>
      <p:sp>
        <p:nvSpPr>
          <p:cNvPr id="61" name="TextBox 2">
            <a:extLst>
              <a:ext uri="{FF2B5EF4-FFF2-40B4-BE49-F238E27FC236}">
                <a16:creationId xmlns:a16="http://schemas.microsoft.com/office/drawing/2014/main" id="{EA857235-5912-42E4-B91A-E586B18B9CF7}"/>
              </a:ext>
            </a:extLst>
          </p:cNvPr>
          <p:cNvSpPr txBox="1"/>
          <p:nvPr/>
        </p:nvSpPr>
        <p:spPr>
          <a:xfrm>
            <a:off x="4599889" y="4085870"/>
            <a:ext cx="367970" cy="369332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  <a:endParaRPr lang="en-US" sz="240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A6707-116D-4BE7-94BC-9E0DF878273C}"/>
              </a:ext>
            </a:extLst>
          </p:cNvPr>
          <p:cNvSpPr txBox="1"/>
          <p:nvPr/>
        </p:nvSpPr>
        <p:spPr>
          <a:xfrm>
            <a:off x="3451729" y="1365523"/>
            <a:ext cx="2184420" cy="24622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b="0" i="0" spc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Create the Platform</a:t>
            </a:r>
            <a:endParaRPr lang="en-US" sz="16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ABFE16-2E4F-4A0E-9869-3C8B63BA529C}"/>
              </a:ext>
            </a:extLst>
          </p:cNvPr>
          <p:cNvSpPr txBox="1"/>
          <p:nvPr/>
        </p:nvSpPr>
        <p:spPr>
          <a:xfrm>
            <a:off x="7295895" y="1232019"/>
            <a:ext cx="2184420" cy="49244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b="0" i="0" spc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Connect the BSP to the Platform</a:t>
            </a:r>
            <a:endParaRPr lang="en-US" sz="16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E963A-A5C3-4715-A181-92D34B05386C}"/>
              </a:ext>
            </a:extLst>
          </p:cNvPr>
          <p:cNvSpPr txBox="1"/>
          <p:nvPr/>
        </p:nvSpPr>
        <p:spPr>
          <a:xfrm>
            <a:off x="5256026" y="4033765"/>
            <a:ext cx="2184420" cy="49244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600" b="0" i="0" spc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Validate the ADLA implementations</a:t>
            </a:r>
            <a:endParaRPr lang="en-US" sz="16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5502BA-D523-41CF-9031-AF576D86DAD8}"/>
              </a:ext>
            </a:extLst>
          </p:cNvPr>
          <p:cNvCxnSpPr>
            <a:cxnSpLocks/>
            <a:stCxn id="31" idx="1"/>
            <a:endCxn id="56" idx="3"/>
          </p:cNvCxnSpPr>
          <p:nvPr/>
        </p:nvCxnSpPr>
        <p:spPr>
          <a:xfrm flipH="1">
            <a:off x="4999879" y="2624717"/>
            <a:ext cx="1806629" cy="6371"/>
          </a:xfrm>
          <a:prstGeom prst="line">
            <a:avLst/>
          </a:prstGeom>
          <a:ln w="28575">
            <a:solidFill>
              <a:srgbClr val="EE5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21B613-3E22-4E7B-A0C2-B9DE8F094BCD}"/>
              </a:ext>
            </a:extLst>
          </p:cNvPr>
          <p:cNvSpPr txBox="1"/>
          <p:nvPr/>
        </p:nvSpPr>
        <p:spPr>
          <a:xfrm>
            <a:off x="5407189" y="2424601"/>
            <a:ext cx="1152128" cy="16158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050" b="0" i="0" spc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 Connection</a:t>
            </a:r>
            <a:endParaRPr lang="en-US" sz="105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64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B3A51036-EB2B-A44B-9BB2-9044047927AF}" vid="{451B3E53-D6A0-D044-A390-311F2ED6B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2634</TotalTime>
  <Words>56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Régis Latawiec</dc:creator>
  <cp:keywords/>
  <dc:description/>
  <cp:lastModifiedBy>Grégoire Jadi</cp:lastModifiedBy>
  <cp:revision>236</cp:revision>
  <cp:lastPrinted>2019-09-26T12:34:57Z</cp:lastPrinted>
  <dcterms:created xsi:type="dcterms:W3CDTF">2021-02-15T14:52:37Z</dcterms:created>
  <dcterms:modified xsi:type="dcterms:W3CDTF">2021-04-02T17:33:06Z</dcterms:modified>
  <cp:category/>
</cp:coreProperties>
</file>