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1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A8E0-0AA2-075D-E7E2-D97580B8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D3D8C-2DA6-13BD-30C4-9CFE47261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085B-3F63-DC6E-60D5-A74ED656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9D30-728B-6111-E20E-8B1E7800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B571-D892-696F-4E98-DF6D285F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90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1192-6040-AFBD-0099-84CD7CDA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8565-B349-48F1-AF3A-779E6DACF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C2E9-00CD-0CCE-6C95-54E34C16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FCBD-0FDB-9855-8C87-E955A75C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B4D2-AC3E-A05D-31C3-19D25400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45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A4ED6-306B-39A1-F565-03C31245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C7102-BF3A-565C-0B74-7E51FC3D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BDEE-021A-3153-5697-25F0FD9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2E93-8466-C35A-88BE-3802C2AE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B3F7-2472-26D7-42A7-2A14ED6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510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CFA-7B15-3579-02E3-D32CABCE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6C69-A50B-12FA-78C1-E02A2C86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A4EA-5158-4959-E14A-FDC6CBFD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2C37-F81B-63A1-5C35-E30F313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4EF1-D4C9-F107-E824-D3A26F1C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9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5EB0-534B-78B6-DF2C-560FC8D0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8E8D-63A9-2C37-1996-E894EBBC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58FA-ACB2-0EAE-23CB-BACAF3C0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1DEB-A482-8A62-B420-B9AC357D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67357-20AC-943E-A23B-D664707D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96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4F18-A46D-C0BD-4140-02EB8C6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CF60-9BF7-2B1C-C0E0-2853C0081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93B20-4704-3D9F-DC90-7DADA960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C295-7D2A-4049-C85C-556D2E24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F6DF3-3679-8FF4-8FC2-6A667D6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996F-3B86-7F30-FC9A-A8623D4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5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C3EC-A53F-A311-0823-5D6D4281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21AE3-7BF8-E7FA-8752-D7D12880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C7E23-43CD-0DA7-143D-078D1B51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2469E-1760-22EA-A309-955A92D9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CA6E-C138-CA7B-4FC9-0ACD6E9C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9D9B-1D72-AECA-9AAB-3B938B25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A705B-D0D1-5933-EE44-9F580FF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F958C-B24C-0894-58D2-2E8A32E4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163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8673-83BB-043C-26E3-5ED9ABE9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4080D-7223-F412-7DA8-5ED2C608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C9AC9-B928-2CE8-A9F7-4ACE503A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2C74F-0AE9-02F3-BB53-A1E694DB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00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D866F-4987-80A5-EB6A-D98D9F7B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94180-14EE-98F5-894B-15D6492D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7FF2C-64F6-07CF-6C27-13E8B240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0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4046-4B6A-4C3A-4171-0CCA18B8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2903-D38B-9E68-647A-13BFE7CE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D796-03A1-0D3E-63D2-56475361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7AFC-2064-56D1-0F3E-F0FB2EB7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5392-F603-46AC-B82B-78C0EE55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4318-74A4-BE99-D497-0BCA41AA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33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400-5508-D64A-E3CB-D2159B23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61B7A-471B-14F8-71CE-0824E4D54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9A8A-DE12-E020-51F9-C4E5AF0E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8C0D-01DE-FC71-B872-0F17B7F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65C4A-D159-2186-48EB-92FC33AF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D79A-2E31-088D-E512-A7B17DC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39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FB765-7052-8B73-2392-72CEE74C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E415D-7E4A-DB8B-FD40-E29009D0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6F7E-ACCC-1685-903B-B936F7C62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16E6-FC57-4C17-B431-07969DD0DF2B}" type="datetimeFigureOut">
              <a:rPr lang="en-IL" smtClean="0"/>
              <a:t>25/07/2023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14EC-1C7E-530D-06C2-56A91E3E1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20C0-0345-9609-4E1E-CD8784885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1513-297B-47EC-840D-601256FEEB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8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E6F225-D961-E300-C1D0-C88325597B66}"/>
              </a:ext>
            </a:extLst>
          </p:cNvPr>
          <p:cNvSpPr/>
          <p:nvPr/>
        </p:nvSpPr>
        <p:spPr>
          <a:xfrm>
            <a:off x="3468044" y="1004840"/>
            <a:ext cx="2825441" cy="95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glider_simulation.py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F80C8-284F-1354-BBEA-32B64B1E3E5B}"/>
              </a:ext>
            </a:extLst>
          </p:cNvPr>
          <p:cNvSpPr/>
          <p:nvPr/>
        </p:nvSpPr>
        <p:spPr>
          <a:xfrm>
            <a:off x="3468043" y="2396538"/>
            <a:ext cx="2825441" cy="95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wind_simulation.py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1BAC6-1110-41A7-2CCD-B2A04EE786C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880764" y="1958353"/>
            <a:ext cx="1" cy="438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CB67E6-4429-5E6F-C840-95ADC7D21639}"/>
              </a:ext>
            </a:extLst>
          </p:cNvPr>
          <p:cNvSpPr/>
          <p:nvPr/>
        </p:nvSpPr>
        <p:spPr>
          <a:xfrm>
            <a:off x="3046013" y="130627"/>
            <a:ext cx="3578892" cy="3547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F18BC-FF36-5F5D-A696-035B53C90801}"/>
              </a:ext>
            </a:extLst>
          </p:cNvPr>
          <p:cNvSpPr txBox="1"/>
          <p:nvPr/>
        </p:nvSpPr>
        <p:spPr>
          <a:xfrm>
            <a:off x="4047204" y="368759"/>
            <a:ext cx="166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Simulation</a:t>
            </a:r>
            <a:endParaRPr lang="en-IL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2ED3B7-CC29-4A2D-4CF2-A88C6908C3BE}"/>
              </a:ext>
            </a:extLst>
          </p:cNvPr>
          <p:cNvSpPr/>
          <p:nvPr/>
        </p:nvSpPr>
        <p:spPr>
          <a:xfrm>
            <a:off x="7936407" y="874206"/>
            <a:ext cx="3578892" cy="20599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7B0D6-77EF-7F60-0E40-3041316DD5DC}"/>
              </a:ext>
            </a:extLst>
          </p:cNvPr>
          <p:cNvSpPr txBox="1"/>
          <p:nvPr/>
        </p:nvSpPr>
        <p:spPr>
          <a:xfrm>
            <a:off x="8892294" y="1102286"/>
            <a:ext cx="166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gym-glider</a:t>
            </a:r>
            <a:endParaRPr lang="en-IL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13A260-AACF-C86B-9C95-88E1852C54DA}"/>
              </a:ext>
            </a:extLst>
          </p:cNvPr>
          <p:cNvSpPr/>
          <p:nvPr/>
        </p:nvSpPr>
        <p:spPr>
          <a:xfrm>
            <a:off x="8347937" y="1738365"/>
            <a:ext cx="2825441" cy="95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glider_env_learning.py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E01D51-F9BC-370C-C00D-E85CDB51F464}"/>
              </a:ext>
            </a:extLst>
          </p:cNvPr>
          <p:cNvSpPr/>
          <p:nvPr/>
        </p:nvSpPr>
        <p:spPr>
          <a:xfrm>
            <a:off x="7936406" y="3660634"/>
            <a:ext cx="3578892" cy="29813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0CDA8-EE45-94DF-C103-A78E9FAB0F73}"/>
              </a:ext>
            </a:extLst>
          </p:cNvPr>
          <p:cNvSpPr txBox="1"/>
          <p:nvPr/>
        </p:nvSpPr>
        <p:spPr>
          <a:xfrm>
            <a:off x="8927098" y="3852743"/>
            <a:ext cx="166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E85E26-5A8E-0E92-B1F5-1DEE49025AEC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 flipV="1">
            <a:off x="6624905" y="1904162"/>
            <a:ext cx="131150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F6C86-5BE3-9E30-DB24-EDDCD511EB71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9725852" y="2934119"/>
            <a:ext cx="1" cy="726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FA28D-EBBB-78C6-D3BE-A79CF25DBBD1}"/>
              </a:ext>
            </a:extLst>
          </p:cNvPr>
          <p:cNvSpPr/>
          <p:nvPr/>
        </p:nvSpPr>
        <p:spPr>
          <a:xfrm>
            <a:off x="8347935" y="4387151"/>
            <a:ext cx="2825441" cy="95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hyperparameters</a:t>
            </a:r>
            <a:endParaRPr lang="en-IL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F3016E-6E56-B981-F3A8-4D57166FF93F}"/>
              </a:ext>
            </a:extLst>
          </p:cNvPr>
          <p:cNvSpPr/>
          <p:nvPr/>
        </p:nvSpPr>
        <p:spPr>
          <a:xfrm>
            <a:off x="8347935" y="5507037"/>
            <a:ext cx="2825441" cy="95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wandb_training.py</a:t>
            </a:r>
            <a:endParaRPr lang="en-IL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041B845-C746-4FED-FF2E-82C029CA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" y="4280613"/>
            <a:ext cx="5105914" cy="21392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AAFE6D-7E61-1976-E8B3-810F49B7835E}"/>
              </a:ext>
            </a:extLst>
          </p:cNvPr>
          <p:cNvSpPr txBox="1"/>
          <p:nvPr/>
        </p:nvSpPr>
        <p:spPr>
          <a:xfrm>
            <a:off x="4905795" y="4170074"/>
            <a:ext cx="2294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main.py</a:t>
            </a:r>
          </a:p>
          <a:p>
            <a:pPr algn="ctr"/>
            <a:r>
              <a:rPr lang="en-US" sz="2400" dirty="0"/>
              <a:t>seed_main.py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BB171C-AB47-B994-D567-5015653D780E}"/>
              </a:ext>
            </a:extLst>
          </p:cNvPr>
          <p:cNvCxnSpPr>
            <a:cxnSpLocks/>
          </p:cNvCxnSpPr>
          <p:nvPr/>
        </p:nvCxnSpPr>
        <p:spPr>
          <a:xfrm>
            <a:off x="6983604" y="4585573"/>
            <a:ext cx="7555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7BEFDC-3B66-E004-CC9A-ABD10C1FA925}"/>
              </a:ext>
            </a:extLst>
          </p:cNvPr>
          <p:cNvSpPr txBox="1"/>
          <p:nvPr/>
        </p:nvSpPr>
        <p:spPr>
          <a:xfrm>
            <a:off x="95351" y="1604137"/>
            <a:ext cx="2294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cluster_utils</a:t>
            </a:r>
            <a:endParaRPr lang="en-US" sz="2400" dirty="0"/>
          </a:p>
          <a:p>
            <a:pPr algn="ctr"/>
            <a:r>
              <a:rPr lang="en-US" sz="2400" dirty="0"/>
              <a:t>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633DD6-2D31-7E78-3EBC-669748AC970D}"/>
              </a:ext>
            </a:extLst>
          </p:cNvPr>
          <p:cNvSpPr/>
          <p:nvPr/>
        </p:nvSpPr>
        <p:spPr>
          <a:xfrm>
            <a:off x="293149" y="1481596"/>
            <a:ext cx="1975919" cy="10259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07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Flato</dc:creator>
  <cp:lastModifiedBy>Yoav Flato</cp:lastModifiedBy>
  <cp:revision>2</cp:revision>
  <dcterms:created xsi:type="dcterms:W3CDTF">2023-07-25T07:05:11Z</dcterms:created>
  <dcterms:modified xsi:type="dcterms:W3CDTF">2023-07-25T07:17:58Z</dcterms:modified>
</cp:coreProperties>
</file>