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4"/>
  </p:sldMasterIdLst>
  <p:notesMasterIdLst>
    <p:notesMasterId r:id="rId21"/>
  </p:notesMasterIdLst>
  <p:sldIdLst>
    <p:sldId id="2147468605" r:id="rId5"/>
    <p:sldId id="2147468613" r:id="rId6"/>
    <p:sldId id="398" r:id="rId7"/>
    <p:sldId id="2147468607" r:id="rId8"/>
    <p:sldId id="2147468608" r:id="rId9"/>
    <p:sldId id="2147468609" r:id="rId10"/>
    <p:sldId id="2147468622" r:id="rId11"/>
    <p:sldId id="2147468610" r:id="rId12"/>
    <p:sldId id="2147468615" r:id="rId13"/>
    <p:sldId id="2147468616" r:id="rId14"/>
    <p:sldId id="2147468617" r:id="rId15"/>
    <p:sldId id="2147468618" r:id="rId16"/>
    <p:sldId id="2147468619" r:id="rId17"/>
    <p:sldId id="2147468620" r:id="rId18"/>
    <p:sldId id="2147468621" r:id="rId19"/>
    <p:sldId id="2147468606" r:id="rId20"/>
  </p:sldIdLst>
  <p:sldSz cx="12192000" cy="6858000"/>
  <p:notesSz cx="6858000" cy="9144000"/>
  <p:defaultTextStyle>
    <a:defPPr>
      <a:defRPr lang="en-US"/>
    </a:defPPr>
    <a:lvl1pPr marL="0" indent="0" algn="l" rtl="0" eaLnBrk="1" fontAlgn="base" hangingPunct="1">
      <a:lnSpc>
        <a:spcPct val="100000"/>
      </a:lnSpc>
      <a:spcBef>
        <a:spcPts val="800"/>
      </a:spcBef>
      <a:spcAft>
        <a:spcPts val="300"/>
      </a:spcAft>
      <a:buClr>
        <a:schemeClr val="accent1"/>
      </a:buClr>
      <a:buSzPct val="110000"/>
      <a:buFont typeface="Arial" panose="020B0604020202020204" pitchFamily="34" charset="0"/>
      <a:buNone/>
      <a:defRPr sz="2000" b="0" i="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22250" indent="-212725" algn="l" rtl="0" eaLnBrk="1" fontAlgn="base" hangingPunct="1">
      <a:lnSpc>
        <a:spcPct val="100000"/>
      </a:lnSpc>
      <a:spcBef>
        <a:spcPts val="0"/>
      </a:spcBef>
      <a:spcAft>
        <a:spcPct val="0"/>
      </a:spcAft>
      <a:buClr>
        <a:schemeClr val="accent1"/>
      </a:buClr>
      <a:buSzPct val="110000"/>
      <a:buFont typeface="Arial" panose="020B0604020202020204" pitchFamily="34" charset="0"/>
      <a:buChar char="•"/>
      <a:tabLst/>
      <a:defRPr sz="1800" kern="1200">
        <a:solidFill>
          <a:schemeClr val="tx1"/>
        </a:solidFill>
        <a:latin typeface="+mj-lt"/>
        <a:ea typeface="ＭＳ Ｐゴシック" charset="0"/>
        <a:cs typeface="HelveticaNeueLT Std"/>
      </a:defRPr>
    </a:lvl2pPr>
    <a:lvl3pPr marL="468000" indent="-226800" algn="l" rtl="0" eaLnBrk="1" fontAlgn="base" hangingPunct="1">
      <a:lnSpc>
        <a:spcPct val="100000"/>
      </a:lnSpc>
      <a:spcBef>
        <a:spcPts val="200"/>
      </a:spcBef>
      <a:spcAft>
        <a:spcPct val="0"/>
      </a:spcAft>
      <a:buClr>
        <a:schemeClr val="accent1"/>
      </a:buClr>
      <a:buSzPct val="115000"/>
      <a:buFont typeface="Arial" panose="020B0604020202020204" pitchFamily="34" charset="0"/>
      <a:buChar char="•"/>
      <a:defRPr sz="1600" kern="1200">
        <a:solidFill>
          <a:schemeClr val="tx1"/>
        </a:solidFill>
        <a:latin typeface="+mj-lt"/>
        <a:ea typeface="ＭＳ Ｐゴシック" charset="0"/>
        <a:cs typeface="HelveticaNeueLT Std"/>
      </a:defRPr>
    </a:lvl3pPr>
    <a:lvl4pPr marL="666000" indent="-212400" algn="l" rtl="0" eaLnBrk="1" fontAlgn="base" hangingPunct="1">
      <a:lnSpc>
        <a:spcPct val="100000"/>
      </a:lnSpc>
      <a:spcBef>
        <a:spcPts val="200"/>
      </a:spcBef>
      <a:spcAft>
        <a:spcPct val="0"/>
      </a:spcAft>
      <a:buClr>
        <a:schemeClr val="accent1"/>
      </a:buClr>
      <a:buSzPct val="85000"/>
      <a:buFont typeface="Wingdings" pitchFamily="2" charset="2"/>
      <a:buChar char="§"/>
      <a:tabLst/>
      <a:defRPr lang="en-US" sz="1400" kern="1200" dirty="0" smtClean="0">
        <a:solidFill>
          <a:schemeClr val="tx1"/>
        </a:solidFill>
        <a:latin typeface="+mj-lt"/>
        <a:ea typeface="ＭＳ Ｐゴシック" charset="0"/>
        <a:cs typeface="HelveticaNeueLT Std"/>
      </a:defRPr>
    </a:lvl4pPr>
    <a:lvl5pPr marL="666000" indent="-212400" algn="l" rtl="0" eaLnBrk="1" fontAlgn="base" hangingPunct="1">
      <a:lnSpc>
        <a:spcPct val="100000"/>
      </a:lnSpc>
      <a:spcBef>
        <a:spcPts val="200"/>
      </a:spcBef>
      <a:spcAft>
        <a:spcPct val="0"/>
      </a:spcAft>
      <a:buClr>
        <a:schemeClr val="accent1"/>
      </a:buClr>
      <a:buSzPct val="85000"/>
      <a:buFont typeface="Wingdings" pitchFamily="2" charset="2"/>
      <a:buChar char="§"/>
      <a:tabLst/>
      <a:defRPr lang="en-US" sz="1400" kern="1200" dirty="0" smtClean="0">
        <a:solidFill>
          <a:schemeClr val="tx1"/>
        </a:solidFill>
        <a:latin typeface="+mj-lt"/>
        <a:ea typeface="ＭＳ Ｐゴシック" charset="0"/>
        <a:cs typeface="HelveticaNeueLT Std"/>
      </a:defRPr>
    </a:lvl5pPr>
    <a:lvl6pPr marL="666000" indent="-212400" algn="l" defTabSz="1219124" rtl="0" eaLnBrk="1" latinLnBrk="0" hangingPunct="1">
      <a:lnSpc>
        <a:spcPct val="100000"/>
      </a:lnSpc>
      <a:spcBef>
        <a:spcPts val="200"/>
      </a:spcBef>
      <a:buClr>
        <a:schemeClr val="accent1"/>
      </a:buClr>
      <a:buSzPct val="85000"/>
      <a:buFont typeface="Wingdings" pitchFamily="2" charset="2"/>
      <a:buChar char="§"/>
      <a:tabLst/>
      <a:defRPr lang="en-US" sz="140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666000" indent="-212400" algn="l" defTabSz="1219124" rtl="0" eaLnBrk="1" latinLnBrk="0" hangingPunct="1">
      <a:lnSpc>
        <a:spcPct val="100000"/>
      </a:lnSpc>
      <a:spcBef>
        <a:spcPts val="200"/>
      </a:spcBef>
      <a:buClr>
        <a:schemeClr val="accent1"/>
      </a:buClr>
      <a:buSzPct val="85000"/>
      <a:buFont typeface="Wingdings" pitchFamily="2" charset="2"/>
      <a:buChar char="§"/>
      <a:tabLst/>
      <a:defRPr lang="en-US" sz="1400" kern="1200" baseline="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666000" indent="-212400" algn="l" defTabSz="1219124" rtl="0" eaLnBrk="1" latinLnBrk="0" hangingPunct="1">
      <a:lnSpc>
        <a:spcPct val="100000"/>
      </a:lnSpc>
      <a:spcBef>
        <a:spcPts val="200"/>
      </a:spcBef>
      <a:buClr>
        <a:schemeClr val="accent1"/>
      </a:buClr>
      <a:buSzPct val="85000"/>
      <a:buFont typeface="Wingdings" pitchFamily="2" charset="2"/>
      <a:buChar char="§"/>
      <a:defRPr lang="en-US" sz="1400" kern="1200" baseline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666000" indent="-212400" algn="l" defTabSz="1219124" rtl="0" eaLnBrk="1" latinLnBrk="0" hangingPunct="1">
      <a:lnSpc>
        <a:spcPct val="100000"/>
      </a:lnSpc>
      <a:spcBef>
        <a:spcPts val="200"/>
      </a:spcBef>
      <a:buClr>
        <a:schemeClr val="accent1"/>
      </a:buClr>
      <a:buSzPct val="85000"/>
      <a:buFont typeface="Wingdings" pitchFamily="2" charset="2"/>
      <a:buChar char="§"/>
      <a:defRPr lang="en-US" sz="1400" kern="1200" baseline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Template Instructions" id="{1F85C6E9-06B5-DF45-8098-7D84678FB275}">
          <p14:sldIdLst>
            <p14:sldId id="2147468605"/>
            <p14:sldId id="2147468613"/>
            <p14:sldId id="398"/>
            <p14:sldId id="2147468607"/>
            <p14:sldId id="2147468608"/>
            <p14:sldId id="2147468609"/>
            <p14:sldId id="2147468622"/>
            <p14:sldId id="2147468610"/>
            <p14:sldId id="2147468615"/>
            <p14:sldId id="2147468616"/>
            <p14:sldId id="2147468617"/>
            <p14:sldId id="2147468618"/>
            <p14:sldId id="2147468619"/>
            <p14:sldId id="2147468620"/>
            <p14:sldId id="2147468621"/>
            <p14:sldId id="2147468606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1389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AFF"/>
    <a:srgbClr val="1A69FF"/>
    <a:srgbClr val="66667C"/>
    <a:srgbClr val="2B2937"/>
    <a:srgbClr val="7EA4FB"/>
    <a:srgbClr val="97B2BD"/>
    <a:srgbClr val="2868F8"/>
    <a:srgbClr val="393849"/>
    <a:srgbClr val="66677C"/>
    <a:srgbClr val="E7E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831E5-61D9-4D2D-A612-1E2E9674E5CF}" v="27" dt="2023-07-09T23:57:40.630"/>
  </p1510:revLst>
</p1510:revInfo>
</file>

<file path=ppt/tableStyles.xml><?xml version="1.0" encoding="utf-8"?>
<a:tblStyleLst xmlns:a="http://schemas.openxmlformats.org/drawingml/2006/main" def="{5C22544A-7EE6-4342-B048-85BDC9FD1C3A}">
  <a:tblStyle styleId="{C1EEB318-68D2-413D-8D9D-776C0A3E2C2C}" styleName="OpenText Custom Table">
    <a:wholeTbl>
      <a:tcTxStyle>
        <a:fontRef idx="minor"/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dk2"/>
              </a:solidFill>
            </a:ln>
          </a:top>
          <a:bottom>
            <a:ln w="20000" cmpd="sng">
              <a:solidFill>
                <a:schemeClr val="dk1"/>
              </a:solidFill>
            </a:ln>
          </a:bottom>
          <a:insideH>
            <a:ln w="0" cmpd="sng">
              <a:solidFill>
                <a:schemeClr val="lt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</a:tcStyle>
    </a:band1H>
    <a:band2H>
      <a:tcStyle>
        <a:tcBdr/>
        <a:fill>
          <a:solidFill>
            <a:schemeClr val="accent1">
              <a:tint val="10000"/>
            </a:schemeClr>
          </a:solidFill>
        </a:fill>
      </a:tcStyle>
    </a:band2H>
    <a:band1V>
      <a:tcStyle>
        <a:tcBdr/>
      </a:tcStyle>
    </a:band1V>
    <a:band2V>
      <a:tcStyle>
        <a:tcBdr/>
        <a:fill>
          <a:solidFill>
            <a:schemeClr val="accent1">
              <a:tint val="10000"/>
            </a:schemeClr>
          </a:solidFill>
        </a:fill>
      </a:tcStyle>
    </a:band2V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/>
    <p:restoredTop sz="82773" autoAdjust="0"/>
  </p:normalViewPr>
  <p:slideViewPr>
    <p:cSldViewPr snapToGrid="0">
      <p:cViewPr varScale="1">
        <p:scale>
          <a:sx n="105" d="100"/>
          <a:sy n="105" d="100"/>
        </p:scale>
        <p:origin x="876" y="114"/>
      </p:cViewPr>
      <p:guideLst>
        <p:guide orient="horz" pos="13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H PHAN" userId="26e269c1-bc0e-4db2-b5d7-20cd1b269038" providerId="ADAL" clId="{15B831E5-61D9-4D2D-A612-1E2E9674E5CF}"/>
    <pc:docChg chg="undo custSel addSld delSld modSld sldOrd modSection">
      <pc:chgData name="THANH PHAN" userId="26e269c1-bc0e-4db2-b5d7-20cd1b269038" providerId="ADAL" clId="{15B831E5-61D9-4D2D-A612-1E2E9674E5CF}" dt="2023-07-10T00:32:43.864" v="2693" actId="20577"/>
      <pc:docMkLst>
        <pc:docMk/>
      </pc:docMkLst>
      <pc:sldChg chg="addSp delSp modSp mod ord">
        <pc:chgData name="THANH PHAN" userId="26e269c1-bc0e-4db2-b5d7-20cd1b269038" providerId="ADAL" clId="{15B831E5-61D9-4D2D-A612-1E2E9674E5CF}" dt="2023-07-08T23:28:44.955" v="1192" actId="1076"/>
        <pc:sldMkLst>
          <pc:docMk/>
          <pc:sldMk cId="2365472105" sldId="398"/>
        </pc:sldMkLst>
        <pc:spChg chg="mod">
          <ac:chgData name="THANH PHAN" userId="26e269c1-bc0e-4db2-b5d7-20cd1b269038" providerId="ADAL" clId="{15B831E5-61D9-4D2D-A612-1E2E9674E5CF}" dt="2023-07-04T00:55:03.895" v="225" actId="1076"/>
          <ac:spMkLst>
            <pc:docMk/>
            <pc:sldMk cId="2365472105" sldId="398"/>
            <ac:spMk id="8" creationId="{677FD259-B2D7-4A0F-BBA0-0A5F2791606B}"/>
          </ac:spMkLst>
        </pc:spChg>
        <pc:spChg chg="add mod">
          <ac:chgData name="THANH PHAN" userId="26e269c1-bc0e-4db2-b5d7-20cd1b269038" providerId="ADAL" clId="{15B831E5-61D9-4D2D-A612-1E2E9674E5CF}" dt="2023-07-06T23:42:16.271" v="1087" actId="1076"/>
          <ac:spMkLst>
            <pc:docMk/>
            <pc:sldMk cId="2365472105" sldId="398"/>
            <ac:spMk id="9" creationId="{046F9997-D2E2-33CF-4A3F-9C70FFE5BABB}"/>
          </ac:spMkLst>
        </pc:spChg>
        <pc:picChg chg="add del mod">
          <ac:chgData name="THANH PHAN" userId="26e269c1-bc0e-4db2-b5d7-20cd1b269038" providerId="ADAL" clId="{15B831E5-61D9-4D2D-A612-1E2E9674E5CF}" dt="2023-07-04T00:54:40.089" v="221" actId="478"/>
          <ac:picMkLst>
            <pc:docMk/>
            <pc:sldMk cId="2365472105" sldId="398"/>
            <ac:picMk id="3" creationId="{4E3D2AD9-0297-8663-744D-04FA68CFA3AD}"/>
          </ac:picMkLst>
        </pc:picChg>
        <pc:picChg chg="add mod">
          <ac:chgData name="THANH PHAN" userId="26e269c1-bc0e-4db2-b5d7-20cd1b269038" providerId="ADAL" clId="{15B831E5-61D9-4D2D-A612-1E2E9674E5CF}" dt="2023-07-08T23:28:44.955" v="1192" actId="1076"/>
          <ac:picMkLst>
            <pc:docMk/>
            <pc:sldMk cId="2365472105" sldId="398"/>
            <ac:picMk id="3" creationId="{978E24AF-BBAD-76BD-6894-21D74CA30A15}"/>
          </ac:picMkLst>
        </pc:picChg>
        <pc:picChg chg="add del mod">
          <ac:chgData name="THANH PHAN" userId="26e269c1-bc0e-4db2-b5d7-20cd1b269038" providerId="ADAL" clId="{15B831E5-61D9-4D2D-A612-1E2E9674E5CF}" dt="2023-07-08T23:28:37.871" v="1189" actId="478"/>
          <ac:picMkLst>
            <pc:docMk/>
            <pc:sldMk cId="2365472105" sldId="398"/>
            <ac:picMk id="6" creationId="{7C9A6800-F2A3-F46F-980E-5927C7B00AE1}"/>
          </ac:picMkLst>
        </pc:picChg>
      </pc:sldChg>
      <pc:sldChg chg="modSp mod">
        <pc:chgData name="THANH PHAN" userId="26e269c1-bc0e-4db2-b5d7-20cd1b269038" providerId="ADAL" clId="{15B831E5-61D9-4D2D-A612-1E2E9674E5CF}" dt="2023-07-09T05:22:46.072" v="2424" actId="20577"/>
        <pc:sldMkLst>
          <pc:docMk/>
          <pc:sldMk cId="2459087129" sldId="2147468605"/>
        </pc:sldMkLst>
        <pc:spChg chg="mod">
          <ac:chgData name="THANH PHAN" userId="26e269c1-bc0e-4db2-b5d7-20cd1b269038" providerId="ADAL" clId="{15B831E5-61D9-4D2D-A612-1E2E9674E5CF}" dt="2023-07-06T23:32:54.621" v="926" actId="20577"/>
          <ac:spMkLst>
            <pc:docMk/>
            <pc:sldMk cId="2459087129" sldId="2147468605"/>
            <ac:spMk id="9" creationId="{A63FADC8-8432-A94C-BBA4-D31DEC3AAB19}"/>
          </ac:spMkLst>
        </pc:spChg>
        <pc:spChg chg="mod">
          <ac:chgData name="THANH PHAN" userId="26e269c1-bc0e-4db2-b5d7-20cd1b269038" providerId="ADAL" clId="{15B831E5-61D9-4D2D-A612-1E2E9674E5CF}" dt="2023-07-09T05:22:46.072" v="2424" actId="20577"/>
          <ac:spMkLst>
            <pc:docMk/>
            <pc:sldMk cId="2459087129" sldId="2147468605"/>
            <ac:spMk id="23" creationId="{7C1B1DFE-F938-F44F-B61F-AF0748ECD374}"/>
          </ac:spMkLst>
        </pc:spChg>
        <pc:spChg chg="mod">
          <ac:chgData name="THANH PHAN" userId="26e269c1-bc0e-4db2-b5d7-20cd1b269038" providerId="ADAL" clId="{15B831E5-61D9-4D2D-A612-1E2E9674E5CF}" dt="2023-07-06T23:33:59.023" v="965" actId="20577"/>
          <ac:spMkLst>
            <pc:docMk/>
            <pc:sldMk cId="2459087129" sldId="2147468605"/>
            <ac:spMk id="24" creationId="{A637377D-2EAB-BB48-8DE5-E42378B3A3D7}"/>
          </ac:spMkLst>
        </pc:spChg>
      </pc:sldChg>
      <pc:sldChg chg="addSp delSp modSp new mod ord">
        <pc:chgData name="THANH PHAN" userId="26e269c1-bc0e-4db2-b5d7-20cd1b269038" providerId="ADAL" clId="{15B831E5-61D9-4D2D-A612-1E2E9674E5CF}" dt="2023-07-09T03:28:03.296" v="2163" actId="1076"/>
        <pc:sldMkLst>
          <pc:docMk/>
          <pc:sldMk cId="1459578904" sldId="2147468607"/>
        </pc:sldMkLst>
        <pc:spChg chg="add mod">
          <ac:chgData name="THANH PHAN" userId="26e269c1-bc0e-4db2-b5d7-20cd1b269038" providerId="ADAL" clId="{15B831E5-61D9-4D2D-A612-1E2E9674E5CF}" dt="2023-07-09T03:28:03.296" v="2163" actId="1076"/>
          <ac:spMkLst>
            <pc:docMk/>
            <pc:sldMk cId="1459578904" sldId="2147468607"/>
            <ac:spMk id="2" creationId="{2B8E616D-ECBC-5558-CDEC-F1ADB5507B81}"/>
          </ac:spMkLst>
        </pc:spChg>
        <pc:spChg chg="del">
          <ac:chgData name="THANH PHAN" userId="26e269c1-bc0e-4db2-b5d7-20cd1b269038" providerId="ADAL" clId="{15B831E5-61D9-4D2D-A612-1E2E9674E5CF}" dt="2023-07-04T00:57:56.044" v="296" actId="22"/>
          <ac:spMkLst>
            <pc:docMk/>
            <pc:sldMk cId="1459578904" sldId="2147468607"/>
            <ac:spMk id="2" creationId="{3CE04D09-2A55-D731-0DAE-607BB8574921}"/>
          </ac:spMkLst>
        </pc:spChg>
        <pc:spChg chg="mod">
          <ac:chgData name="THANH PHAN" userId="26e269c1-bc0e-4db2-b5d7-20cd1b269038" providerId="ADAL" clId="{15B831E5-61D9-4D2D-A612-1E2E9674E5CF}" dt="2023-07-04T00:56:43.419" v="295" actId="20577"/>
          <ac:spMkLst>
            <pc:docMk/>
            <pc:sldMk cId="1459578904" sldId="2147468607"/>
            <ac:spMk id="4" creationId="{58C004EC-5826-F684-CF74-A6F15ED0583F}"/>
          </ac:spMkLst>
        </pc:spChg>
        <pc:spChg chg="add del mod">
          <ac:chgData name="THANH PHAN" userId="26e269c1-bc0e-4db2-b5d7-20cd1b269038" providerId="ADAL" clId="{15B831E5-61D9-4D2D-A612-1E2E9674E5CF}" dt="2023-07-06T23:40:14.034" v="1084" actId="22"/>
          <ac:spMkLst>
            <pc:docMk/>
            <pc:sldMk cId="1459578904" sldId="2147468607"/>
            <ac:spMk id="9" creationId="{6E2AEE34-62C9-3E49-AFE0-A9D075FCC911}"/>
          </ac:spMkLst>
        </pc:spChg>
        <pc:picChg chg="add del mod ord">
          <ac:chgData name="THANH PHAN" userId="26e269c1-bc0e-4db2-b5d7-20cd1b269038" providerId="ADAL" clId="{15B831E5-61D9-4D2D-A612-1E2E9674E5CF}" dt="2023-07-06T23:40:10.332" v="1083" actId="478"/>
          <ac:picMkLst>
            <pc:docMk/>
            <pc:sldMk cId="1459578904" sldId="2147468607"/>
            <ac:picMk id="7" creationId="{4FDE84C9-EA47-696E-A59B-74C8D8C7FFF0}"/>
          </ac:picMkLst>
        </pc:picChg>
        <pc:picChg chg="add mod ord">
          <ac:chgData name="THANH PHAN" userId="26e269c1-bc0e-4db2-b5d7-20cd1b269038" providerId="ADAL" clId="{15B831E5-61D9-4D2D-A612-1E2E9674E5CF}" dt="2023-07-09T03:28:00.319" v="2162" actId="14100"/>
          <ac:picMkLst>
            <pc:docMk/>
            <pc:sldMk cId="1459578904" sldId="2147468607"/>
            <ac:picMk id="11" creationId="{489FCF5C-9554-0F8C-ABA1-1535A0356505}"/>
          </ac:picMkLst>
        </pc:picChg>
      </pc:sldChg>
      <pc:sldChg chg="addSp delSp modSp new mod ord">
        <pc:chgData name="THANH PHAN" userId="26e269c1-bc0e-4db2-b5d7-20cd1b269038" providerId="ADAL" clId="{15B831E5-61D9-4D2D-A612-1E2E9674E5CF}" dt="2023-07-06T23:43:12.922" v="1090" actId="1076"/>
        <pc:sldMkLst>
          <pc:docMk/>
          <pc:sldMk cId="2527238919" sldId="2147468608"/>
        </pc:sldMkLst>
        <pc:spChg chg="del mod">
          <ac:chgData name="THANH PHAN" userId="26e269c1-bc0e-4db2-b5d7-20cd1b269038" providerId="ADAL" clId="{15B831E5-61D9-4D2D-A612-1E2E9674E5CF}" dt="2023-07-04T00:18:11.817" v="165" actId="22"/>
          <ac:spMkLst>
            <pc:docMk/>
            <pc:sldMk cId="2527238919" sldId="2147468608"/>
            <ac:spMk id="2" creationId="{C76F516B-5517-58BC-B8B3-996528D98E72}"/>
          </ac:spMkLst>
        </pc:spChg>
        <pc:spChg chg="mod">
          <ac:chgData name="THANH PHAN" userId="26e269c1-bc0e-4db2-b5d7-20cd1b269038" providerId="ADAL" clId="{15B831E5-61D9-4D2D-A612-1E2E9674E5CF}" dt="2023-07-06T23:36:21.412" v="1080" actId="20577"/>
          <ac:spMkLst>
            <pc:docMk/>
            <pc:sldMk cId="2527238919" sldId="2147468608"/>
            <ac:spMk id="4" creationId="{9ACBBF30-3A9E-0EA6-E9D3-278D79D5BF78}"/>
          </ac:spMkLst>
        </pc:spChg>
        <pc:spChg chg="add del mod">
          <ac:chgData name="THANH PHAN" userId="26e269c1-bc0e-4db2-b5d7-20cd1b269038" providerId="ADAL" clId="{15B831E5-61D9-4D2D-A612-1E2E9674E5CF}" dt="2023-07-04T00:43:13.554" v="168" actId="22"/>
          <ac:spMkLst>
            <pc:docMk/>
            <pc:sldMk cId="2527238919" sldId="2147468608"/>
            <ac:spMk id="10" creationId="{D7A1CA51-926A-FB70-787D-FCC19E91F739}"/>
          </ac:spMkLst>
        </pc:spChg>
        <pc:spChg chg="add del mod">
          <ac:chgData name="THANH PHAN" userId="26e269c1-bc0e-4db2-b5d7-20cd1b269038" providerId="ADAL" clId="{15B831E5-61D9-4D2D-A612-1E2E9674E5CF}" dt="2023-07-06T23:43:11.053" v="1089" actId="22"/>
          <ac:spMkLst>
            <pc:docMk/>
            <pc:sldMk cId="2527238919" sldId="2147468608"/>
            <ac:spMk id="14" creationId="{4D411118-1601-6E14-5912-5E03E2B97EAB}"/>
          </ac:spMkLst>
        </pc:spChg>
        <pc:graphicFrameChg chg="del mod">
          <ac:chgData name="THANH PHAN" userId="26e269c1-bc0e-4db2-b5d7-20cd1b269038" providerId="ADAL" clId="{15B831E5-61D9-4D2D-A612-1E2E9674E5CF}" dt="2023-07-04T00:13:26.853" v="74" actId="478"/>
          <ac:graphicFrameMkLst>
            <pc:docMk/>
            <pc:sldMk cId="2527238919" sldId="2147468608"/>
            <ac:graphicFrameMk id="6" creationId="{8DC97732-2DBB-6EEB-1511-306C3E5DF5E7}"/>
          </ac:graphicFrameMkLst>
        </pc:graphicFrameChg>
        <pc:picChg chg="add del mod ord">
          <ac:chgData name="THANH PHAN" userId="26e269c1-bc0e-4db2-b5d7-20cd1b269038" providerId="ADAL" clId="{15B831E5-61D9-4D2D-A612-1E2E9674E5CF}" dt="2023-07-04T00:35:44.326" v="167" actId="478"/>
          <ac:picMkLst>
            <pc:docMk/>
            <pc:sldMk cId="2527238919" sldId="2147468608"/>
            <ac:picMk id="8" creationId="{FF7D5E8A-0104-8D83-5A19-BBF58D3886F8}"/>
          </ac:picMkLst>
        </pc:picChg>
        <pc:picChg chg="add del mod ord">
          <ac:chgData name="THANH PHAN" userId="26e269c1-bc0e-4db2-b5d7-20cd1b269038" providerId="ADAL" clId="{15B831E5-61D9-4D2D-A612-1E2E9674E5CF}" dt="2023-07-06T23:43:07.340" v="1088" actId="478"/>
          <ac:picMkLst>
            <pc:docMk/>
            <pc:sldMk cId="2527238919" sldId="2147468608"/>
            <ac:picMk id="12" creationId="{3D90E0F3-AFD2-3DDB-977A-C660643B4055}"/>
          </ac:picMkLst>
        </pc:picChg>
        <pc:picChg chg="add mod ord">
          <ac:chgData name="THANH PHAN" userId="26e269c1-bc0e-4db2-b5d7-20cd1b269038" providerId="ADAL" clId="{15B831E5-61D9-4D2D-A612-1E2E9674E5CF}" dt="2023-07-06T23:43:12.922" v="1090" actId="1076"/>
          <ac:picMkLst>
            <pc:docMk/>
            <pc:sldMk cId="2527238919" sldId="2147468608"/>
            <ac:picMk id="16" creationId="{AB0CAA1F-B7E3-4594-B583-4C4BA12D4D4F}"/>
          </ac:picMkLst>
        </pc:picChg>
      </pc:sldChg>
      <pc:sldChg chg="addSp delSp modSp new mod">
        <pc:chgData name="THANH PHAN" userId="26e269c1-bc0e-4db2-b5d7-20cd1b269038" providerId="ADAL" clId="{15B831E5-61D9-4D2D-A612-1E2E9674E5CF}" dt="2023-07-09T23:49:32.240" v="2425" actId="1076"/>
        <pc:sldMkLst>
          <pc:docMk/>
          <pc:sldMk cId="1705465708" sldId="2147468609"/>
        </pc:sldMkLst>
        <pc:spChg chg="del">
          <ac:chgData name="THANH PHAN" userId="26e269c1-bc0e-4db2-b5d7-20cd1b269038" providerId="ADAL" clId="{15B831E5-61D9-4D2D-A612-1E2E9674E5CF}" dt="2023-07-04T01:00:57.993" v="335" actId="22"/>
          <ac:spMkLst>
            <pc:docMk/>
            <pc:sldMk cId="1705465708" sldId="2147468609"/>
            <ac:spMk id="2" creationId="{76908B5D-8AE3-AB18-2818-F5D19003ED9D}"/>
          </ac:spMkLst>
        </pc:spChg>
        <pc:spChg chg="mod">
          <ac:chgData name="THANH PHAN" userId="26e269c1-bc0e-4db2-b5d7-20cd1b269038" providerId="ADAL" clId="{15B831E5-61D9-4D2D-A612-1E2E9674E5CF}" dt="2023-07-06T23:49:35.345" v="1129" actId="20577"/>
          <ac:spMkLst>
            <pc:docMk/>
            <pc:sldMk cId="1705465708" sldId="2147468609"/>
            <ac:spMk id="4" creationId="{2709A01B-8564-A0CC-206E-4A2847F9292B}"/>
          </ac:spMkLst>
        </pc:spChg>
        <pc:spChg chg="add del mod">
          <ac:chgData name="THANH PHAN" userId="26e269c1-bc0e-4db2-b5d7-20cd1b269038" providerId="ADAL" clId="{15B831E5-61D9-4D2D-A612-1E2E9674E5CF}" dt="2023-07-04T01:01:16.387" v="338" actId="22"/>
          <ac:spMkLst>
            <pc:docMk/>
            <pc:sldMk cId="1705465708" sldId="2147468609"/>
            <ac:spMk id="9" creationId="{276D8CCE-33A2-5BA1-0044-6494E41045D6}"/>
          </ac:spMkLst>
        </pc:spChg>
        <pc:spChg chg="add mod">
          <ac:chgData name="THANH PHAN" userId="26e269c1-bc0e-4db2-b5d7-20cd1b269038" providerId="ADAL" clId="{15B831E5-61D9-4D2D-A612-1E2E9674E5CF}" dt="2023-07-09T23:49:32.240" v="2425" actId="1076"/>
          <ac:spMkLst>
            <pc:docMk/>
            <pc:sldMk cId="1705465708" sldId="2147468609"/>
            <ac:spMk id="13" creationId="{C3305C91-E4A4-4D23-BEF3-C733A1A3261F}"/>
          </ac:spMkLst>
        </pc:spChg>
        <pc:spChg chg="add del">
          <ac:chgData name="THANH PHAN" userId="26e269c1-bc0e-4db2-b5d7-20cd1b269038" providerId="ADAL" clId="{15B831E5-61D9-4D2D-A612-1E2E9674E5CF}" dt="2023-07-04T01:05:21.106" v="345"/>
          <ac:spMkLst>
            <pc:docMk/>
            <pc:sldMk cId="1705465708" sldId="2147468609"/>
            <ac:spMk id="14" creationId="{023EDB9E-572A-A4A7-B8DC-EC66D6455F70}"/>
          </ac:spMkLst>
        </pc:spChg>
        <pc:spChg chg="add del">
          <ac:chgData name="THANH PHAN" userId="26e269c1-bc0e-4db2-b5d7-20cd1b269038" providerId="ADAL" clId="{15B831E5-61D9-4D2D-A612-1E2E9674E5CF}" dt="2023-07-04T01:05:25.224" v="347"/>
          <ac:spMkLst>
            <pc:docMk/>
            <pc:sldMk cId="1705465708" sldId="2147468609"/>
            <ac:spMk id="15" creationId="{63D6EA25-F87B-AFB7-5EA7-7EC283828E93}"/>
          </ac:spMkLst>
        </pc:spChg>
        <pc:spChg chg="add del">
          <ac:chgData name="THANH PHAN" userId="26e269c1-bc0e-4db2-b5d7-20cd1b269038" providerId="ADAL" clId="{15B831E5-61D9-4D2D-A612-1E2E9674E5CF}" dt="2023-07-04T01:05:30.161" v="349"/>
          <ac:spMkLst>
            <pc:docMk/>
            <pc:sldMk cId="1705465708" sldId="2147468609"/>
            <ac:spMk id="16" creationId="{84D08E2F-26B7-A22E-E682-5A52C1C8F7EA}"/>
          </ac:spMkLst>
        </pc:spChg>
        <pc:spChg chg="add del">
          <ac:chgData name="THANH PHAN" userId="26e269c1-bc0e-4db2-b5d7-20cd1b269038" providerId="ADAL" clId="{15B831E5-61D9-4D2D-A612-1E2E9674E5CF}" dt="2023-07-04T01:05:36.335" v="352"/>
          <ac:spMkLst>
            <pc:docMk/>
            <pc:sldMk cId="1705465708" sldId="2147468609"/>
            <ac:spMk id="17" creationId="{CBFB8BEC-7F53-10DC-0319-15AB9BB322E2}"/>
          </ac:spMkLst>
        </pc:spChg>
        <pc:spChg chg="add del">
          <ac:chgData name="THANH PHAN" userId="26e269c1-bc0e-4db2-b5d7-20cd1b269038" providerId="ADAL" clId="{15B831E5-61D9-4D2D-A612-1E2E9674E5CF}" dt="2023-07-04T01:07:56.409" v="445"/>
          <ac:spMkLst>
            <pc:docMk/>
            <pc:sldMk cId="1705465708" sldId="2147468609"/>
            <ac:spMk id="20" creationId="{848E7DA0-D2E6-D461-900C-1BE3A23BF589}"/>
          </ac:spMkLst>
        </pc:spChg>
        <pc:picChg chg="add del mod ord">
          <ac:chgData name="THANH PHAN" userId="26e269c1-bc0e-4db2-b5d7-20cd1b269038" providerId="ADAL" clId="{15B831E5-61D9-4D2D-A612-1E2E9674E5CF}" dt="2023-07-04T01:01:02.625" v="337" actId="478"/>
          <ac:picMkLst>
            <pc:docMk/>
            <pc:sldMk cId="1705465708" sldId="2147468609"/>
            <ac:picMk id="7" creationId="{0AF8917A-0F77-8AD2-C1A4-F39B79049AA8}"/>
          </ac:picMkLst>
        </pc:picChg>
        <pc:picChg chg="add mod ord">
          <ac:chgData name="THANH PHAN" userId="26e269c1-bc0e-4db2-b5d7-20cd1b269038" providerId="ADAL" clId="{15B831E5-61D9-4D2D-A612-1E2E9674E5CF}" dt="2023-07-04T01:01:20.108" v="339" actId="1076"/>
          <ac:picMkLst>
            <pc:docMk/>
            <pc:sldMk cId="1705465708" sldId="2147468609"/>
            <ac:picMk id="11" creationId="{6C2CFA59-1CB6-F2BC-6127-C62414938868}"/>
          </ac:picMkLst>
        </pc:picChg>
        <pc:picChg chg="add del mod">
          <ac:chgData name="THANH PHAN" userId="26e269c1-bc0e-4db2-b5d7-20cd1b269038" providerId="ADAL" clId="{15B831E5-61D9-4D2D-A612-1E2E9674E5CF}" dt="2023-07-04T01:08:53.715" v="524" actId="478"/>
          <ac:picMkLst>
            <pc:docMk/>
            <pc:sldMk cId="1705465708" sldId="2147468609"/>
            <ac:picMk id="19" creationId="{CC924F20-A26A-5378-91C2-24691649EABB}"/>
          </ac:picMkLst>
        </pc:picChg>
        <pc:picChg chg="add del mod">
          <ac:chgData name="THANH PHAN" userId="26e269c1-bc0e-4db2-b5d7-20cd1b269038" providerId="ADAL" clId="{15B831E5-61D9-4D2D-A612-1E2E9674E5CF}" dt="2023-07-04T01:56:15.602" v="685" actId="478"/>
          <ac:picMkLst>
            <pc:docMk/>
            <pc:sldMk cId="1705465708" sldId="2147468609"/>
            <ac:picMk id="22" creationId="{577066D4-C3CE-BEEA-00CA-5429FACEEC34}"/>
          </ac:picMkLst>
        </pc:picChg>
        <pc:picChg chg="add del">
          <ac:chgData name="THANH PHAN" userId="26e269c1-bc0e-4db2-b5d7-20cd1b269038" providerId="ADAL" clId="{15B831E5-61D9-4D2D-A612-1E2E9674E5CF}" dt="2023-07-04T01:09:42.923" v="530" actId="478"/>
          <ac:picMkLst>
            <pc:docMk/>
            <pc:sldMk cId="1705465708" sldId="2147468609"/>
            <ac:picMk id="24" creationId="{693EBA58-345A-301D-D409-7B6769C4E18A}"/>
          </ac:picMkLst>
        </pc:picChg>
        <pc:picChg chg="add mod">
          <ac:chgData name="THANH PHAN" userId="26e269c1-bc0e-4db2-b5d7-20cd1b269038" providerId="ADAL" clId="{15B831E5-61D9-4D2D-A612-1E2E9674E5CF}" dt="2023-07-04T02:26:57.683" v="890" actId="1076"/>
          <ac:picMkLst>
            <pc:docMk/>
            <pc:sldMk cId="1705465708" sldId="2147468609"/>
            <ac:picMk id="26" creationId="{5098003B-2220-19E7-C910-F694CFB05D3C}"/>
          </ac:picMkLst>
        </pc:picChg>
      </pc:sldChg>
      <pc:sldChg chg="addSp modSp new mod ord">
        <pc:chgData name="THANH PHAN" userId="26e269c1-bc0e-4db2-b5d7-20cd1b269038" providerId="ADAL" clId="{15B831E5-61D9-4D2D-A612-1E2E9674E5CF}" dt="2023-07-09T23:53:15.341" v="2428"/>
        <pc:sldMkLst>
          <pc:docMk/>
          <pc:sldMk cId="1182903694" sldId="2147468610"/>
        </pc:sldMkLst>
        <pc:spChg chg="mod">
          <ac:chgData name="THANH PHAN" userId="26e269c1-bc0e-4db2-b5d7-20cd1b269038" providerId="ADAL" clId="{15B831E5-61D9-4D2D-A612-1E2E9674E5CF}" dt="2023-07-04T01:10:58.653" v="561" actId="20577"/>
          <ac:spMkLst>
            <pc:docMk/>
            <pc:sldMk cId="1182903694" sldId="2147468610"/>
            <ac:spMk id="2" creationId="{4C628C9B-B015-A9EE-C0F7-E51BE17C80F2}"/>
          </ac:spMkLst>
        </pc:spChg>
        <pc:spChg chg="add mod">
          <ac:chgData name="THANH PHAN" userId="26e269c1-bc0e-4db2-b5d7-20cd1b269038" providerId="ADAL" clId="{15B831E5-61D9-4D2D-A612-1E2E9674E5CF}" dt="2023-07-09T03:25:13.459" v="1808" actId="313"/>
          <ac:spMkLst>
            <pc:docMk/>
            <pc:sldMk cId="1182903694" sldId="2147468610"/>
            <ac:spMk id="3" creationId="{74170EEA-471A-176A-79C1-3196B9BEF0F3}"/>
          </ac:spMkLst>
        </pc:spChg>
        <pc:picChg chg="add mod">
          <ac:chgData name="THANH PHAN" userId="26e269c1-bc0e-4db2-b5d7-20cd1b269038" providerId="ADAL" clId="{15B831E5-61D9-4D2D-A612-1E2E9674E5CF}" dt="2023-07-04T01:11:04.226" v="563" actId="1076"/>
          <ac:picMkLst>
            <pc:docMk/>
            <pc:sldMk cId="1182903694" sldId="2147468610"/>
            <ac:picMk id="4" creationId="{1D0705DA-1755-74C8-2F26-C81E8C4F83E8}"/>
          </ac:picMkLst>
        </pc:picChg>
      </pc:sldChg>
      <pc:sldChg chg="addSp delSp modSp new del mod ord">
        <pc:chgData name="THANH PHAN" userId="26e269c1-bc0e-4db2-b5d7-20cd1b269038" providerId="ADAL" clId="{15B831E5-61D9-4D2D-A612-1E2E9674E5CF}" dt="2023-07-09T02:24:04.315" v="1302" actId="47"/>
        <pc:sldMkLst>
          <pc:docMk/>
          <pc:sldMk cId="2249970998" sldId="2147468611"/>
        </pc:sldMkLst>
        <pc:spChg chg="mod">
          <ac:chgData name="THANH PHAN" userId="26e269c1-bc0e-4db2-b5d7-20cd1b269038" providerId="ADAL" clId="{15B831E5-61D9-4D2D-A612-1E2E9674E5CF}" dt="2023-07-04T01:15:26.503" v="602" actId="20577"/>
          <ac:spMkLst>
            <pc:docMk/>
            <pc:sldMk cId="2249970998" sldId="2147468611"/>
            <ac:spMk id="2" creationId="{DDC3EA2B-7562-2334-59D5-41E6DDF5B3A4}"/>
          </ac:spMkLst>
        </pc:spChg>
        <pc:spChg chg="add mod">
          <ac:chgData name="THANH PHAN" userId="26e269c1-bc0e-4db2-b5d7-20cd1b269038" providerId="ADAL" clId="{15B831E5-61D9-4D2D-A612-1E2E9674E5CF}" dt="2023-07-04T02:12:45.124" v="854" actId="20577"/>
          <ac:spMkLst>
            <pc:docMk/>
            <pc:sldMk cId="2249970998" sldId="2147468611"/>
            <ac:spMk id="6" creationId="{67C3B2E9-A3AF-4E44-6C56-7AD5DCCD0C54}"/>
          </ac:spMkLst>
        </pc:spChg>
        <pc:picChg chg="add del mod">
          <ac:chgData name="THANH PHAN" userId="26e269c1-bc0e-4db2-b5d7-20cd1b269038" providerId="ADAL" clId="{15B831E5-61D9-4D2D-A612-1E2E9674E5CF}" dt="2023-07-04T01:16:25.759" v="607" actId="478"/>
          <ac:picMkLst>
            <pc:docMk/>
            <pc:sldMk cId="2249970998" sldId="2147468611"/>
            <ac:picMk id="3" creationId="{CD09715D-756F-A568-73A4-BF2100434BC2}"/>
          </ac:picMkLst>
        </pc:picChg>
        <pc:picChg chg="add">
          <ac:chgData name="THANH PHAN" userId="26e269c1-bc0e-4db2-b5d7-20cd1b269038" providerId="ADAL" clId="{15B831E5-61D9-4D2D-A612-1E2E9674E5CF}" dt="2023-07-09T02:24:01.476" v="1301" actId="22"/>
          <ac:picMkLst>
            <pc:docMk/>
            <pc:sldMk cId="2249970998" sldId="2147468611"/>
            <ac:picMk id="4" creationId="{0163F346-D560-12D2-FD24-4E2A0919DE89}"/>
          </ac:picMkLst>
        </pc:picChg>
        <pc:picChg chg="add del mod">
          <ac:chgData name="THANH PHAN" userId="26e269c1-bc0e-4db2-b5d7-20cd1b269038" providerId="ADAL" clId="{15B831E5-61D9-4D2D-A612-1E2E9674E5CF}" dt="2023-07-04T01:16:29.784" v="609" actId="478"/>
          <ac:picMkLst>
            <pc:docMk/>
            <pc:sldMk cId="2249970998" sldId="2147468611"/>
            <ac:picMk id="4" creationId="{CD31F502-2197-EECD-1A48-4D23E5566A10}"/>
          </ac:picMkLst>
        </pc:picChg>
        <pc:picChg chg="add mod">
          <ac:chgData name="THANH PHAN" userId="26e269c1-bc0e-4db2-b5d7-20cd1b269038" providerId="ADAL" clId="{15B831E5-61D9-4D2D-A612-1E2E9674E5CF}" dt="2023-07-04T02:12:49.268" v="855" actId="14100"/>
          <ac:picMkLst>
            <pc:docMk/>
            <pc:sldMk cId="2249970998" sldId="2147468611"/>
            <ac:picMk id="8" creationId="{3F09741E-BB36-57AE-0791-5CD4FCD3B589}"/>
          </ac:picMkLst>
        </pc:picChg>
      </pc:sldChg>
      <pc:sldChg chg="addSp modSp new del mod">
        <pc:chgData name="THANH PHAN" userId="26e269c1-bc0e-4db2-b5d7-20cd1b269038" providerId="ADAL" clId="{15B831E5-61D9-4D2D-A612-1E2E9674E5CF}" dt="2023-07-06T23:51:19.240" v="1173" actId="47"/>
        <pc:sldMkLst>
          <pc:docMk/>
          <pc:sldMk cId="627862650" sldId="2147468612"/>
        </pc:sldMkLst>
        <pc:spChg chg="mod">
          <ac:chgData name="THANH PHAN" userId="26e269c1-bc0e-4db2-b5d7-20cd1b269038" providerId="ADAL" clId="{15B831E5-61D9-4D2D-A612-1E2E9674E5CF}" dt="2023-07-04T02:19:04.019" v="889" actId="20577"/>
          <ac:spMkLst>
            <pc:docMk/>
            <pc:sldMk cId="627862650" sldId="2147468612"/>
            <ac:spMk id="2" creationId="{FE8C77D5-E495-7520-FBDA-10FB607F95F6}"/>
          </ac:spMkLst>
        </pc:spChg>
        <pc:picChg chg="add">
          <ac:chgData name="THANH PHAN" userId="26e269c1-bc0e-4db2-b5d7-20cd1b269038" providerId="ADAL" clId="{15B831E5-61D9-4D2D-A612-1E2E9674E5CF}" dt="2023-07-04T02:14:48.368" v="887" actId="22"/>
          <ac:picMkLst>
            <pc:docMk/>
            <pc:sldMk cId="627862650" sldId="2147468612"/>
            <ac:picMk id="4" creationId="{17AE0205-EA39-9276-6CE8-2E7639540812}"/>
          </ac:picMkLst>
        </pc:picChg>
      </pc:sldChg>
      <pc:sldChg chg="modSp new mod ord">
        <pc:chgData name="THANH PHAN" userId="26e269c1-bc0e-4db2-b5d7-20cd1b269038" providerId="ADAL" clId="{15B831E5-61D9-4D2D-A612-1E2E9674E5CF}" dt="2023-07-10T00:32:43.864" v="2693" actId="20577"/>
        <pc:sldMkLst>
          <pc:docMk/>
          <pc:sldMk cId="2662586412" sldId="2147468613"/>
        </pc:sldMkLst>
        <pc:spChg chg="mod">
          <ac:chgData name="THANH PHAN" userId="26e269c1-bc0e-4db2-b5d7-20cd1b269038" providerId="ADAL" clId="{15B831E5-61D9-4D2D-A612-1E2E9674E5CF}" dt="2023-07-10T00:32:43.864" v="2693" actId="20577"/>
          <ac:spMkLst>
            <pc:docMk/>
            <pc:sldMk cId="2662586412" sldId="2147468613"/>
            <ac:spMk id="2" creationId="{BC33CE3C-B612-7D15-5B12-9A706A9909F1}"/>
          </ac:spMkLst>
        </pc:spChg>
        <pc:spChg chg="mod">
          <ac:chgData name="THANH PHAN" userId="26e269c1-bc0e-4db2-b5d7-20cd1b269038" providerId="ADAL" clId="{15B831E5-61D9-4D2D-A612-1E2E9674E5CF}" dt="2023-07-06T23:33:31.058" v="941" actId="20577"/>
          <ac:spMkLst>
            <pc:docMk/>
            <pc:sldMk cId="2662586412" sldId="2147468613"/>
            <ac:spMk id="4" creationId="{6C58FEC8-8428-BCA8-134D-414F33A1111C}"/>
          </ac:spMkLst>
        </pc:spChg>
      </pc:sldChg>
      <pc:sldChg chg="addSp modSp new del mod ord">
        <pc:chgData name="THANH PHAN" userId="26e269c1-bc0e-4db2-b5d7-20cd1b269038" providerId="ADAL" clId="{15B831E5-61D9-4D2D-A612-1E2E9674E5CF}" dt="2023-07-09T01:03:54.021" v="1200" actId="47"/>
        <pc:sldMkLst>
          <pc:docMk/>
          <pc:sldMk cId="3557913593" sldId="2147468614"/>
        </pc:sldMkLst>
        <pc:spChg chg="mod">
          <ac:chgData name="THANH PHAN" userId="26e269c1-bc0e-4db2-b5d7-20cd1b269038" providerId="ADAL" clId="{15B831E5-61D9-4D2D-A612-1E2E9674E5CF}" dt="2023-07-06T23:49:51.577" v="1170" actId="20577"/>
          <ac:spMkLst>
            <pc:docMk/>
            <pc:sldMk cId="3557913593" sldId="2147468614"/>
            <ac:spMk id="2" creationId="{AAE5D10A-D671-843F-9B09-297BFB7AE0DF}"/>
          </ac:spMkLst>
        </pc:spChg>
        <pc:picChg chg="add mod">
          <ac:chgData name="THANH PHAN" userId="26e269c1-bc0e-4db2-b5d7-20cd1b269038" providerId="ADAL" clId="{15B831E5-61D9-4D2D-A612-1E2E9674E5CF}" dt="2023-07-06T23:50:52.253" v="1172" actId="1076"/>
          <ac:picMkLst>
            <pc:docMk/>
            <pc:sldMk cId="3557913593" sldId="2147468614"/>
            <ac:picMk id="4" creationId="{1D4F2270-E490-DFDD-FD89-83E37376861C}"/>
          </ac:picMkLst>
        </pc:picChg>
      </pc:sldChg>
      <pc:sldChg chg="addSp delSp modSp new mod ord">
        <pc:chgData name="THANH PHAN" userId="26e269c1-bc0e-4db2-b5d7-20cd1b269038" providerId="ADAL" clId="{15B831E5-61D9-4D2D-A612-1E2E9674E5CF}" dt="2023-07-09T23:53:18.068" v="2430"/>
        <pc:sldMkLst>
          <pc:docMk/>
          <pc:sldMk cId="1468892430" sldId="2147468615"/>
        </pc:sldMkLst>
        <pc:spChg chg="mod">
          <ac:chgData name="THANH PHAN" userId="26e269c1-bc0e-4db2-b5d7-20cd1b269038" providerId="ADAL" clId="{15B831E5-61D9-4D2D-A612-1E2E9674E5CF}" dt="2023-07-09T01:04:24.982" v="1228" actId="20577"/>
          <ac:spMkLst>
            <pc:docMk/>
            <pc:sldMk cId="1468892430" sldId="2147468615"/>
            <ac:spMk id="2" creationId="{A49ACB45-29CD-9591-014E-E2142EB5357A}"/>
          </ac:spMkLst>
        </pc:spChg>
        <pc:spChg chg="add mod">
          <ac:chgData name="THANH PHAN" userId="26e269c1-bc0e-4db2-b5d7-20cd1b269038" providerId="ADAL" clId="{15B831E5-61D9-4D2D-A612-1E2E9674E5CF}" dt="2023-07-09T03:27:14.745" v="2073" actId="20577"/>
          <ac:spMkLst>
            <pc:docMk/>
            <pc:sldMk cId="1468892430" sldId="2147468615"/>
            <ac:spMk id="9" creationId="{BC9DFDAF-349B-0CA4-B969-4C66DFBE4801}"/>
          </ac:spMkLst>
        </pc:spChg>
        <pc:picChg chg="add del mod">
          <ac:chgData name="THANH PHAN" userId="26e269c1-bc0e-4db2-b5d7-20cd1b269038" providerId="ADAL" clId="{15B831E5-61D9-4D2D-A612-1E2E9674E5CF}" dt="2023-07-09T01:06:09.447" v="1229" actId="478"/>
          <ac:picMkLst>
            <pc:docMk/>
            <pc:sldMk cId="1468892430" sldId="2147468615"/>
            <ac:picMk id="4" creationId="{3327F276-12A8-E0F2-45AF-A16DB9EB0E71}"/>
          </ac:picMkLst>
        </pc:picChg>
        <pc:picChg chg="add del mod">
          <ac:chgData name="THANH PHAN" userId="26e269c1-bc0e-4db2-b5d7-20cd1b269038" providerId="ADAL" clId="{15B831E5-61D9-4D2D-A612-1E2E9674E5CF}" dt="2023-07-09T02:18:03.069" v="1264" actId="478"/>
          <ac:picMkLst>
            <pc:docMk/>
            <pc:sldMk cId="1468892430" sldId="2147468615"/>
            <ac:picMk id="6" creationId="{9E393D3E-42DA-7421-1D28-5AA338D9F18F}"/>
          </ac:picMkLst>
        </pc:picChg>
        <pc:picChg chg="add mod">
          <ac:chgData name="THANH PHAN" userId="26e269c1-bc0e-4db2-b5d7-20cd1b269038" providerId="ADAL" clId="{15B831E5-61D9-4D2D-A612-1E2E9674E5CF}" dt="2023-07-09T02:18:09.169" v="1267" actId="1076"/>
          <ac:picMkLst>
            <pc:docMk/>
            <pc:sldMk cId="1468892430" sldId="2147468615"/>
            <ac:picMk id="8" creationId="{39C25CC5-2FAC-07FC-049D-74FE8F9DF14B}"/>
          </ac:picMkLst>
        </pc:picChg>
      </pc:sldChg>
      <pc:sldChg chg="addSp delSp modSp new mod ord">
        <pc:chgData name="THANH PHAN" userId="26e269c1-bc0e-4db2-b5d7-20cd1b269038" providerId="ADAL" clId="{15B831E5-61D9-4D2D-A612-1E2E9674E5CF}" dt="2023-07-09T23:53:22.553" v="2432"/>
        <pc:sldMkLst>
          <pc:docMk/>
          <pc:sldMk cId="3583742029" sldId="2147468616"/>
        </pc:sldMkLst>
        <pc:spChg chg="mod">
          <ac:chgData name="THANH PHAN" userId="26e269c1-bc0e-4db2-b5d7-20cd1b269038" providerId="ADAL" clId="{15B831E5-61D9-4D2D-A612-1E2E9674E5CF}" dt="2023-07-09T02:19:08.074" v="1282" actId="20577"/>
          <ac:spMkLst>
            <pc:docMk/>
            <pc:sldMk cId="3583742029" sldId="2147468616"/>
            <ac:spMk id="2" creationId="{245D895C-1835-659B-EAE2-D1D6A9F03C67}"/>
          </ac:spMkLst>
        </pc:spChg>
        <pc:spChg chg="add mod">
          <ac:chgData name="THANH PHAN" userId="26e269c1-bc0e-4db2-b5d7-20cd1b269038" providerId="ADAL" clId="{15B831E5-61D9-4D2D-A612-1E2E9674E5CF}" dt="2023-07-09T03:26:40.723" v="1981" actId="1076"/>
          <ac:spMkLst>
            <pc:docMk/>
            <pc:sldMk cId="3583742029" sldId="2147468616"/>
            <ac:spMk id="7" creationId="{7DAE0E57-70B5-FDA0-EFD9-4E565F1C9FD8}"/>
          </ac:spMkLst>
        </pc:spChg>
        <pc:picChg chg="add del mod">
          <ac:chgData name="THANH PHAN" userId="26e269c1-bc0e-4db2-b5d7-20cd1b269038" providerId="ADAL" clId="{15B831E5-61D9-4D2D-A612-1E2E9674E5CF}" dt="2023-07-09T02:18:14.286" v="1268" actId="478"/>
          <ac:picMkLst>
            <pc:docMk/>
            <pc:sldMk cId="3583742029" sldId="2147468616"/>
            <ac:picMk id="4" creationId="{684883D5-BDC6-AEF2-6599-A50FCF7E7487}"/>
          </ac:picMkLst>
        </pc:picChg>
        <pc:picChg chg="add mod">
          <ac:chgData name="THANH PHAN" userId="26e269c1-bc0e-4db2-b5d7-20cd1b269038" providerId="ADAL" clId="{15B831E5-61D9-4D2D-A612-1E2E9674E5CF}" dt="2023-07-09T02:21:11.891" v="1285" actId="1076"/>
          <ac:picMkLst>
            <pc:docMk/>
            <pc:sldMk cId="3583742029" sldId="2147468616"/>
            <ac:picMk id="6" creationId="{A10738B2-967D-A6C4-94C5-B2ADC7C8FED5}"/>
          </ac:picMkLst>
        </pc:picChg>
      </pc:sldChg>
      <pc:sldChg chg="addSp modSp new mod ord">
        <pc:chgData name="THANH PHAN" userId="26e269c1-bc0e-4db2-b5d7-20cd1b269038" providerId="ADAL" clId="{15B831E5-61D9-4D2D-A612-1E2E9674E5CF}" dt="2023-07-09T23:53:27.087" v="2434"/>
        <pc:sldMkLst>
          <pc:docMk/>
          <pc:sldMk cId="4159279729" sldId="2147468617"/>
        </pc:sldMkLst>
        <pc:spChg chg="mod">
          <ac:chgData name="THANH PHAN" userId="26e269c1-bc0e-4db2-b5d7-20cd1b269038" providerId="ADAL" clId="{15B831E5-61D9-4D2D-A612-1E2E9674E5CF}" dt="2023-07-09T02:21:51.179" v="1297" actId="20577"/>
          <ac:spMkLst>
            <pc:docMk/>
            <pc:sldMk cId="4159279729" sldId="2147468617"/>
            <ac:spMk id="2" creationId="{0354EFAC-93BD-50F6-9AC6-2D017A4AE9BA}"/>
          </ac:spMkLst>
        </pc:spChg>
        <pc:spChg chg="add mod">
          <ac:chgData name="THANH PHAN" userId="26e269c1-bc0e-4db2-b5d7-20cd1b269038" providerId="ADAL" clId="{15B831E5-61D9-4D2D-A612-1E2E9674E5CF}" dt="2023-07-09T03:25:49.825" v="1875" actId="14100"/>
          <ac:spMkLst>
            <pc:docMk/>
            <pc:sldMk cId="4159279729" sldId="2147468617"/>
            <ac:spMk id="5" creationId="{C184B0B2-ACC0-6FC8-9FBF-62BF2707FB13}"/>
          </ac:spMkLst>
        </pc:spChg>
        <pc:picChg chg="add mod">
          <ac:chgData name="THANH PHAN" userId="26e269c1-bc0e-4db2-b5d7-20cd1b269038" providerId="ADAL" clId="{15B831E5-61D9-4D2D-A612-1E2E9674E5CF}" dt="2023-07-09T02:23:52.583" v="1300" actId="1076"/>
          <ac:picMkLst>
            <pc:docMk/>
            <pc:sldMk cId="4159279729" sldId="2147468617"/>
            <ac:picMk id="4" creationId="{2F692B39-E948-41DA-70D1-4C102DA60093}"/>
          </ac:picMkLst>
        </pc:picChg>
      </pc:sldChg>
      <pc:sldChg chg="addSp delSp modSp new mod modClrScheme chgLayout">
        <pc:chgData name="THANH PHAN" userId="26e269c1-bc0e-4db2-b5d7-20cd1b269038" providerId="ADAL" clId="{15B831E5-61D9-4D2D-A612-1E2E9674E5CF}" dt="2023-07-09T03:24:11.643" v="1687" actId="26606"/>
        <pc:sldMkLst>
          <pc:docMk/>
          <pc:sldMk cId="1216739047" sldId="2147468618"/>
        </pc:sldMkLst>
        <pc:spChg chg="mod ord">
          <ac:chgData name="THANH PHAN" userId="26e269c1-bc0e-4db2-b5d7-20cd1b269038" providerId="ADAL" clId="{15B831E5-61D9-4D2D-A612-1E2E9674E5CF}" dt="2023-07-09T03:24:11.643" v="1687" actId="26606"/>
          <ac:spMkLst>
            <pc:docMk/>
            <pc:sldMk cId="1216739047" sldId="2147468618"/>
            <ac:spMk id="2" creationId="{E816441C-95C4-2F9F-65B4-44121AE3AD35}"/>
          </ac:spMkLst>
        </pc:spChg>
        <pc:spChg chg="add mod">
          <ac:chgData name="THANH PHAN" userId="26e269c1-bc0e-4db2-b5d7-20cd1b269038" providerId="ADAL" clId="{15B831E5-61D9-4D2D-A612-1E2E9674E5CF}" dt="2023-07-09T03:24:11.643" v="1687" actId="26606"/>
          <ac:spMkLst>
            <pc:docMk/>
            <pc:sldMk cId="1216739047" sldId="2147468618"/>
            <ac:spMk id="5" creationId="{E015DB10-DF4B-D329-4803-1CD168B75CD4}"/>
          </ac:spMkLst>
        </pc:spChg>
        <pc:spChg chg="add del mod">
          <ac:chgData name="THANH PHAN" userId="26e269c1-bc0e-4db2-b5d7-20cd1b269038" providerId="ADAL" clId="{15B831E5-61D9-4D2D-A612-1E2E9674E5CF}" dt="2023-07-09T03:24:07.975" v="1685" actId="26606"/>
          <ac:spMkLst>
            <pc:docMk/>
            <pc:sldMk cId="1216739047" sldId="2147468618"/>
            <ac:spMk id="10" creationId="{00119B0A-4A53-F9D8-EC0F-065C2A1CA00F}"/>
          </ac:spMkLst>
        </pc:spChg>
        <pc:spChg chg="add del mod">
          <ac:chgData name="THANH PHAN" userId="26e269c1-bc0e-4db2-b5d7-20cd1b269038" providerId="ADAL" clId="{15B831E5-61D9-4D2D-A612-1E2E9674E5CF}" dt="2023-07-09T03:24:07.975" v="1685" actId="26606"/>
          <ac:spMkLst>
            <pc:docMk/>
            <pc:sldMk cId="1216739047" sldId="2147468618"/>
            <ac:spMk id="12" creationId="{94CBB8C6-A579-9613-A8F7-B4B8113E6D70}"/>
          </ac:spMkLst>
        </pc:spChg>
        <pc:picChg chg="add mod ord">
          <ac:chgData name="THANH PHAN" userId="26e269c1-bc0e-4db2-b5d7-20cd1b269038" providerId="ADAL" clId="{15B831E5-61D9-4D2D-A612-1E2E9674E5CF}" dt="2023-07-09T03:24:11.643" v="1687" actId="26606"/>
          <ac:picMkLst>
            <pc:docMk/>
            <pc:sldMk cId="1216739047" sldId="2147468618"/>
            <ac:picMk id="4" creationId="{34F865B4-F6C2-D331-9E38-44D7EC901DAF}"/>
          </ac:picMkLst>
        </pc:picChg>
      </pc:sldChg>
      <pc:sldChg chg="addSp delSp modSp new mod">
        <pc:chgData name="THANH PHAN" userId="26e269c1-bc0e-4db2-b5d7-20cd1b269038" providerId="ADAL" clId="{15B831E5-61D9-4D2D-A612-1E2E9674E5CF}" dt="2023-07-09T03:29:04.973" v="2178" actId="20577"/>
        <pc:sldMkLst>
          <pc:docMk/>
          <pc:sldMk cId="3233960612" sldId="2147468619"/>
        </pc:sldMkLst>
        <pc:spChg chg="mod">
          <ac:chgData name="THANH PHAN" userId="26e269c1-bc0e-4db2-b5d7-20cd1b269038" providerId="ADAL" clId="{15B831E5-61D9-4D2D-A612-1E2E9674E5CF}" dt="2023-07-09T03:19:16.205" v="1411" actId="20577"/>
          <ac:spMkLst>
            <pc:docMk/>
            <pc:sldMk cId="3233960612" sldId="2147468619"/>
            <ac:spMk id="2" creationId="{E98C734A-60CE-F5DB-AFE5-843424D8E2F7}"/>
          </ac:spMkLst>
        </pc:spChg>
        <pc:spChg chg="add mod">
          <ac:chgData name="THANH PHAN" userId="26e269c1-bc0e-4db2-b5d7-20cd1b269038" providerId="ADAL" clId="{15B831E5-61D9-4D2D-A612-1E2E9674E5CF}" dt="2023-07-09T03:29:04.973" v="2178" actId="20577"/>
          <ac:spMkLst>
            <pc:docMk/>
            <pc:sldMk cId="3233960612" sldId="2147468619"/>
            <ac:spMk id="5" creationId="{CED118DD-91CA-C7F8-2CBD-60489F1C08B3}"/>
          </ac:spMkLst>
        </pc:spChg>
        <pc:spChg chg="add del mod">
          <ac:chgData name="THANH PHAN" userId="26e269c1-bc0e-4db2-b5d7-20cd1b269038" providerId="ADAL" clId="{15B831E5-61D9-4D2D-A612-1E2E9674E5CF}" dt="2023-07-09T03:28:38.177" v="2165"/>
          <ac:spMkLst>
            <pc:docMk/>
            <pc:sldMk cId="3233960612" sldId="2147468619"/>
            <ac:spMk id="6" creationId="{65AE2F78-14A3-ED46-BA5C-223BE00EBED4}"/>
          </ac:spMkLst>
        </pc:spChg>
        <pc:picChg chg="add mod">
          <ac:chgData name="THANH PHAN" userId="26e269c1-bc0e-4db2-b5d7-20cd1b269038" providerId="ADAL" clId="{15B831E5-61D9-4D2D-A612-1E2E9674E5CF}" dt="2023-07-09T03:20:44.717" v="1454" actId="14100"/>
          <ac:picMkLst>
            <pc:docMk/>
            <pc:sldMk cId="3233960612" sldId="2147468619"/>
            <ac:picMk id="4" creationId="{40D3136A-7787-9DC4-E6CF-8B5E222E6E13}"/>
          </ac:picMkLst>
        </pc:picChg>
      </pc:sldChg>
      <pc:sldChg chg="addSp modSp new mod">
        <pc:chgData name="THANH PHAN" userId="26e269c1-bc0e-4db2-b5d7-20cd1b269038" providerId="ADAL" clId="{15B831E5-61D9-4D2D-A612-1E2E9674E5CF}" dt="2023-07-09T03:36:21.092" v="2327" actId="20577"/>
        <pc:sldMkLst>
          <pc:docMk/>
          <pc:sldMk cId="655486400" sldId="2147468620"/>
        </pc:sldMkLst>
        <pc:spChg chg="mod">
          <ac:chgData name="THANH PHAN" userId="26e269c1-bc0e-4db2-b5d7-20cd1b269038" providerId="ADAL" clId="{15B831E5-61D9-4D2D-A612-1E2E9674E5CF}" dt="2023-07-09T03:30:18.196" v="2224" actId="20577"/>
          <ac:spMkLst>
            <pc:docMk/>
            <pc:sldMk cId="655486400" sldId="2147468620"/>
            <ac:spMk id="2" creationId="{B8BE48D1-2720-03E2-B684-E40139A40690}"/>
          </ac:spMkLst>
        </pc:spChg>
        <pc:spChg chg="add mod">
          <ac:chgData name="THANH PHAN" userId="26e269c1-bc0e-4db2-b5d7-20cd1b269038" providerId="ADAL" clId="{15B831E5-61D9-4D2D-A612-1E2E9674E5CF}" dt="2023-07-09T03:36:21.092" v="2327" actId="20577"/>
          <ac:spMkLst>
            <pc:docMk/>
            <pc:sldMk cId="655486400" sldId="2147468620"/>
            <ac:spMk id="6" creationId="{4B4B63C4-5CA4-78F1-BC7C-017776F17030}"/>
          </ac:spMkLst>
        </pc:spChg>
        <pc:picChg chg="add mod">
          <ac:chgData name="THANH PHAN" userId="26e269c1-bc0e-4db2-b5d7-20cd1b269038" providerId="ADAL" clId="{15B831E5-61D9-4D2D-A612-1E2E9674E5CF}" dt="2023-07-09T03:32:56.985" v="2227" actId="1076"/>
          <ac:picMkLst>
            <pc:docMk/>
            <pc:sldMk cId="655486400" sldId="2147468620"/>
            <ac:picMk id="4" creationId="{38E6258C-4A9A-B697-3074-EEDC02676848}"/>
          </ac:picMkLst>
        </pc:picChg>
      </pc:sldChg>
      <pc:sldChg chg="addSp modSp new mod">
        <pc:chgData name="THANH PHAN" userId="26e269c1-bc0e-4db2-b5d7-20cd1b269038" providerId="ADAL" clId="{15B831E5-61D9-4D2D-A612-1E2E9674E5CF}" dt="2023-07-09T03:45:14.689" v="2415" actId="1076"/>
        <pc:sldMkLst>
          <pc:docMk/>
          <pc:sldMk cId="4153383235" sldId="2147468621"/>
        </pc:sldMkLst>
        <pc:spChg chg="mod">
          <ac:chgData name="THANH PHAN" userId="26e269c1-bc0e-4db2-b5d7-20cd1b269038" providerId="ADAL" clId="{15B831E5-61D9-4D2D-A612-1E2E9674E5CF}" dt="2023-07-09T03:44:56.073" v="2412" actId="20577"/>
          <ac:spMkLst>
            <pc:docMk/>
            <pc:sldMk cId="4153383235" sldId="2147468621"/>
            <ac:spMk id="2" creationId="{91224E37-7A12-68A3-D5A9-A47DDC68CF61}"/>
          </ac:spMkLst>
        </pc:spChg>
        <pc:picChg chg="add mod">
          <ac:chgData name="THANH PHAN" userId="26e269c1-bc0e-4db2-b5d7-20cd1b269038" providerId="ADAL" clId="{15B831E5-61D9-4D2D-A612-1E2E9674E5CF}" dt="2023-07-09T03:45:14.689" v="2415" actId="1076"/>
          <ac:picMkLst>
            <pc:docMk/>
            <pc:sldMk cId="4153383235" sldId="2147468621"/>
            <ac:picMk id="4" creationId="{9FCC93DD-2E2A-CB92-3DC3-225F371BE99C}"/>
          </ac:picMkLst>
        </pc:picChg>
      </pc:sldChg>
      <pc:sldChg chg="modSp new mod ord">
        <pc:chgData name="THANH PHAN" userId="26e269c1-bc0e-4db2-b5d7-20cd1b269038" providerId="ADAL" clId="{15B831E5-61D9-4D2D-A612-1E2E9674E5CF}" dt="2023-07-09T23:58:07.546" v="2634" actId="113"/>
        <pc:sldMkLst>
          <pc:docMk/>
          <pc:sldMk cId="1365965505" sldId="2147468622"/>
        </pc:sldMkLst>
        <pc:spChg chg="mod">
          <ac:chgData name="THANH PHAN" userId="26e269c1-bc0e-4db2-b5d7-20cd1b269038" providerId="ADAL" clId="{15B831E5-61D9-4D2D-A612-1E2E9674E5CF}" dt="2023-07-09T23:58:07.546" v="2634" actId="113"/>
          <ac:spMkLst>
            <pc:docMk/>
            <pc:sldMk cId="1365965505" sldId="2147468622"/>
            <ac:spMk id="2" creationId="{C46BAE6A-53C9-5A7B-B75B-237DA239A016}"/>
          </ac:spMkLst>
        </pc:spChg>
        <pc:spChg chg="mod">
          <ac:chgData name="THANH PHAN" userId="26e269c1-bc0e-4db2-b5d7-20cd1b269038" providerId="ADAL" clId="{15B831E5-61D9-4D2D-A612-1E2E9674E5CF}" dt="2023-07-09T23:53:51.895" v="2453" actId="20577"/>
          <ac:spMkLst>
            <pc:docMk/>
            <pc:sldMk cId="1365965505" sldId="2147468622"/>
            <ac:spMk id="4" creationId="{04091C27-E000-8512-8D42-336DC617007D}"/>
          </ac:spMkLst>
        </pc:spChg>
      </pc:sldChg>
    </pc:docChg>
  </pc:docChgLst>
  <pc:docChgLst>
    <pc:chgData name="THANH PHAN" userId="26e269c1-bc0e-4db2-b5d7-20cd1b269038" providerId="ADAL" clId="{5FE4774F-6D67-48AC-B894-684471E2592B}"/>
    <pc:docChg chg="delSld modSld modSection">
      <pc:chgData name="THANH PHAN" userId="26e269c1-bc0e-4db2-b5d7-20cd1b269038" providerId="ADAL" clId="{5FE4774F-6D67-48AC-B894-684471E2592B}" dt="2023-04-19T16:42:39.202" v="65" actId="20577"/>
      <pc:docMkLst>
        <pc:docMk/>
      </pc:docMkLst>
      <pc:sldChg chg="del">
        <pc:chgData name="THANH PHAN" userId="26e269c1-bc0e-4db2-b5d7-20cd1b269038" providerId="ADAL" clId="{5FE4774F-6D67-48AC-B894-684471E2592B}" dt="2023-04-19T16:40:59.586" v="14" actId="47"/>
        <pc:sldMkLst>
          <pc:docMk/>
          <pc:sldMk cId="2032920207" sldId="384"/>
        </pc:sldMkLst>
      </pc:sldChg>
      <pc:sldChg chg="modSp del">
        <pc:chgData name="THANH PHAN" userId="26e269c1-bc0e-4db2-b5d7-20cd1b269038" providerId="ADAL" clId="{5FE4774F-6D67-48AC-B894-684471E2592B}" dt="2023-04-19T16:40:57.089" v="3" actId="47"/>
        <pc:sldMkLst>
          <pc:docMk/>
          <pc:sldMk cId="3652622746" sldId="385"/>
        </pc:sldMkLst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3652622746" sldId="385"/>
            <ac:graphicFrameMk id="2" creationId="{00000000-0000-0000-0000-000000000000}"/>
          </ac:graphicFrameMkLst>
        </pc:graphicFrameChg>
      </pc:sldChg>
      <pc:sldChg chg="modSp del">
        <pc:chgData name="THANH PHAN" userId="26e269c1-bc0e-4db2-b5d7-20cd1b269038" providerId="ADAL" clId="{5FE4774F-6D67-48AC-B894-684471E2592B}" dt="2023-04-19T16:40:57.478" v="5" actId="47"/>
        <pc:sldMkLst>
          <pc:docMk/>
          <pc:sldMk cId="3492704050" sldId="386"/>
        </pc:sldMkLst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3492704050" sldId="386"/>
            <ac:graphicFrameMk id="5" creationId="{00000000-0000-0000-0000-000000000000}"/>
          </ac:graphicFrameMkLst>
        </pc:graphicFrameChg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3492704050" sldId="386"/>
            <ac:graphicFrameMk id="8" creationId="{00000000-0000-0000-0000-000000000000}"/>
          </ac:graphicFrameMkLst>
        </pc:graphicFrameChg>
      </pc:sldChg>
      <pc:sldChg chg="modSp del">
        <pc:chgData name="THANH PHAN" userId="26e269c1-bc0e-4db2-b5d7-20cd1b269038" providerId="ADAL" clId="{5FE4774F-6D67-48AC-B894-684471E2592B}" dt="2023-04-19T16:40:58.022" v="8" actId="47"/>
        <pc:sldMkLst>
          <pc:docMk/>
          <pc:sldMk cId="781860516" sldId="388"/>
        </pc:sldMkLst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781860516" sldId="388"/>
            <ac:graphicFrameMk id="8" creationId="{00000000-0000-0000-0000-000000000000}"/>
          </ac:graphicFrameMkLst>
        </pc:graphicFrameChg>
      </pc:sldChg>
      <pc:sldChg chg="modSp del">
        <pc:chgData name="THANH PHAN" userId="26e269c1-bc0e-4db2-b5d7-20cd1b269038" providerId="ADAL" clId="{5FE4774F-6D67-48AC-B894-684471E2592B}" dt="2023-04-19T16:40:58.605" v="9" actId="47"/>
        <pc:sldMkLst>
          <pc:docMk/>
          <pc:sldMk cId="2190197666" sldId="390"/>
        </pc:sldMkLst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2190197666" sldId="390"/>
            <ac:graphicFrameMk id="2" creationId="{00000000-0000-0000-0000-000000000000}"/>
          </ac:graphicFrameMkLst>
        </pc:graphicFrameChg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2190197666" sldId="390"/>
            <ac:graphicFrameMk id="8" creationId="{00000000-0000-0000-0000-000000000000}"/>
          </ac:graphicFrameMkLst>
        </pc:graphicFrameChg>
      </pc:sldChg>
      <pc:sldChg chg="modSp del">
        <pc:chgData name="THANH PHAN" userId="26e269c1-bc0e-4db2-b5d7-20cd1b269038" providerId="ADAL" clId="{5FE4774F-6D67-48AC-B894-684471E2592B}" dt="2023-04-19T16:40:58.985" v="11" actId="47"/>
        <pc:sldMkLst>
          <pc:docMk/>
          <pc:sldMk cId="51851286" sldId="391"/>
        </pc:sldMkLst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51851286" sldId="391"/>
            <ac:graphicFrameMk id="7" creationId="{00000000-0000-0000-0000-000000000000}"/>
          </ac:graphicFrameMkLst>
        </pc:graphicFrameChg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51851286" sldId="391"/>
            <ac:graphicFrameMk id="13" creationId="{00000000-0000-0000-0000-000000000000}"/>
          </ac:graphicFrameMkLst>
        </pc:graphicFrameChg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51851286" sldId="391"/>
            <ac:graphicFrameMk id="14" creationId="{00000000-0000-0000-0000-000000000000}"/>
          </ac:graphicFrameMkLst>
        </pc:graphicFrameChg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51851286" sldId="391"/>
            <ac:graphicFrameMk id="16" creationId="{00000000-0000-0000-0000-000000000000}"/>
          </ac:graphicFrameMkLst>
        </pc:graphicFrameChg>
      </pc:sldChg>
      <pc:sldChg chg="modSp del">
        <pc:chgData name="THANH PHAN" userId="26e269c1-bc0e-4db2-b5d7-20cd1b269038" providerId="ADAL" clId="{5FE4774F-6D67-48AC-B894-684471E2592B}" dt="2023-04-19T16:40:59.173" v="12" actId="47"/>
        <pc:sldMkLst>
          <pc:docMk/>
          <pc:sldMk cId="3518056593" sldId="394"/>
        </pc:sldMkLst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3518056593" sldId="394"/>
            <ac:graphicFrameMk id="3" creationId="{00000000-0000-0000-0000-000000000000}"/>
          </ac:graphicFrameMkLst>
        </pc:graphicFrameChg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3518056593" sldId="394"/>
            <ac:graphicFrameMk id="9" creationId="{00000000-0000-0000-0000-000000000000}"/>
          </ac:graphicFrameMkLst>
        </pc:graphicFrameChg>
      </pc:sldChg>
      <pc:sldChg chg="modSp del">
        <pc:chgData name="THANH PHAN" userId="26e269c1-bc0e-4db2-b5d7-20cd1b269038" providerId="ADAL" clId="{5FE4774F-6D67-48AC-B894-684471E2592B}" dt="2023-04-19T16:40:57.673" v="6" actId="47"/>
        <pc:sldMkLst>
          <pc:docMk/>
          <pc:sldMk cId="476217959" sldId="396"/>
        </pc:sldMkLst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476217959" sldId="396"/>
            <ac:graphicFrameMk id="4" creationId="{00000000-0000-0000-0000-000000000000}"/>
          </ac:graphicFrameMkLst>
        </pc:graphicFrameChg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476217959" sldId="396"/>
            <ac:graphicFrameMk id="7" creationId="{00000000-0000-0000-0000-000000000000}"/>
          </ac:graphicFrameMkLst>
        </pc:graphicFrameChg>
      </pc:sldChg>
      <pc:sldChg chg="modSp del">
        <pc:chgData name="THANH PHAN" userId="26e269c1-bc0e-4db2-b5d7-20cd1b269038" providerId="ADAL" clId="{5FE4774F-6D67-48AC-B894-684471E2592B}" dt="2023-04-19T16:40:57.870" v="7" actId="47"/>
        <pc:sldMkLst>
          <pc:docMk/>
          <pc:sldMk cId="1713749602" sldId="397"/>
        </pc:sldMkLst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1713749602" sldId="397"/>
            <ac:graphicFrameMk id="4" creationId="{00000000-0000-0000-0000-000000000000}"/>
          </ac:graphicFrameMkLst>
        </pc:graphicFrameChg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1713749602" sldId="397"/>
            <ac:graphicFrameMk id="7" creationId="{00000000-0000-0000-0000-000000000000}"/>
          </ac:graphicFrameMkLst>
        </pc:graphicFrameChg>
      </pc:sldChg>
      <pc:sldChg chg="modSp mod">
        <pc:chgData name="THANH PHAN" userId="26e269c1-bc0e-4db2-b5d7-20cd1b269038" providerId="ADAL" clId="{5FE4774F-6D67-48AC-B894-684471E2592B}" dt="2023-04-19T16:41:13.004" v="17" actId="6549"/>
        <pc:sldMkLst>
          <pc:docMk/>
          <pc:sldMk cId="2365472105" sldId="398"/>
        </pc:sldMkLst>
        <pc:spChg chg="mod">
          <ac:chgData name="THANH PHAN" userId="26e269c1-bc0e-4db2-b5d7-20cd1b269038" providerId="ADAL" clId="{5FE4774F-6D67-48AC-B894-684471E2592B}" dt="2023-04-19T16:41:08.622" v="16" actId="6549"/>
          <ac:spMkLst>
            <pc:docMk/>
            <pc:sldMk cId="2365472105" sldId="398"/>
            <ac:spMk id="5" creationId="{14579952-3C77-40B7-9CB4-4C5C1120E4F2}"/>
          </ac:spMkLst>
        </pc:spChg>
        <pc:spChg chg="mod">
          <ac:chgData name="THANH PHAN" userId="26e269c1-bc0e-4db2-b5d7-20cd1b269038" providerId="ADAL" clId="{5FE4774F-6D67-48AC-B894-684471E2592B}" dt="2023-04-19T16:41:13.004" v="17" actId="6549"/>
          <ac:spMkLst>
            <pc:docMk/>
            <pc:sldMk cId="2365472105" sldId="398"/>
            <ac:spMk id="8" creationId="{677FD259-B2D7-4A0F-BBA0-0A5F2791606B}"/>
          </ac:spMkLst>
        </pc:spChg>
      </pc:sldChg>
      <pc:sldChg chg="modSp del">
        <pc:chgData name="THANH PHAN" userId="26e269c1-bc0e-4db2-b5d7-20cd1b269038" providerId="ADAL" clId="{5FE4774F-6D67-48AC-B894-684471E2592B}" dt="2023-04-19T16:40:58.836" v="10" actId="47"/>
        <pc:sldMkLst>
          <pc:docMk/>
          <pc:sldMk cId="1256335393" sldId="400"/>
        </pc:sldMkLst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1256335393" sldId="400"/>
            <ac:graphicFrameMk id="7" creationId="{00000000-0000-0000-0000-000000000000}"/>
          </ac:graphicFrameMkLst>
        </pc:graphicFrameChg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1256335393" sldId="400"/>
            <ac:graphicFrameMk id="13" creationId="{00000000-0000-0000-0000-000000000000}"/>
          </ac:graphicFrameMkLst>
        </pc:graphicFrameChg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1256335393" sldId="400"/>
            <ac:graphicFrameMk id="14" creationId="{00000000-0000-0000-0000-000000000000}"/>
          </ac:graphicFrameMkLst>
        </pc:graphicFrameChg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1256335393" sldId="400"/>
            <ac:graphicFrameMk id="15" creationId="{00000000-0000-0000-0000-000000000000}"/>
          </ac:graphicFrameMkLst>
        </pc:graphicFrameChg>
      </pc:sldChg>
      <pc:sldChg chg="modSp del">
        <pc:chgData name="THANH PHAN" userId="26e269c1-bc0e-4db2-b5d7-20cd1b269038" providerId="ADAL" clId="{5FE4774F-6D67-48AC-B894-684471E2592B}" dt="2023-04-19T16:40:57.303" v="4" actId="47"/>
        <pc:sldMkLst>
          <pc:docMk/>
          <pc:sldMk cId="4268617567" sldId="401"/>
        </pc:sldMkLst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4268617567" sldId="401"/>
            <ac:graphicFrameMk id="3" creationId="{00000000-0000-0000-0000-000000000000}"/>
          </ac:graphicFrameMkLst>
        </pc:graphicFrameChg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4268617567" sldId="401"/>
            <ac:graphicFrameMk id="4" creationId="{00000000-0000-0000-0000-000000000000}"/>
          </ac:graphicFrameMkLst>
        </pc:graphicFrameChg>
      </pc:sldChg>
      <pc:sldChg chg="modSp del">
        <pc:chgData name="THANH PHAN" userId="26e269c1-bc0e-4db2-b5d7-20cd1b269038" providerId="ADAL" clId="{5FE4774F-6D67-48AC-B894-684471E2592B}" dt="2023-04-19T16:40:59.371" v="13" actId="47"/>
        <pc:sldMkLst>
          <pc:docMk/>
          <pc:sldMk cId="176783372" sldId="406"/>
        </pc:sldMkLst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176783372" sldId="406"/>
            <ac:graphicFrameMk id="2" creationId="{00000000-0000-0000-0000-000000000000}"/>
          </ac:graphicFrameMkLst>
        </pc:graphicFrameChg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176783372" sldId="406"/>
            <ac:graphicFrameMk id="4" creationId="{00000000-0000-0000-0000-000000000000}"/>
          </ac:graphicFrameMkLst>
        </pc:graphicFrameChg>
      </pc:sldChg>
      <pc:sldChg chg="modSp del">
        <pc:chgData name="THANH PHAN" userId="26e269c1-bc0e-4db2-b5d7-20cd1b269038" providerId="ADAL" clId="{5FE4774F-6D67-48AC-B894-684471E2592B}" dt="2023-04-19T16:40:56.928" v="2" actId="47"/>
        <pc:sldMkLst>
          <pc:docMk/>
          <pc:sldMk cId="4065828918" sldId="407"/>
        </pc:sldMkLst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4065828918" sldId="407"/>
            <ac:graphicFrameMk id="5" creationId="{00000000-0000-0000-0000-000000000000}"/>
          </ac:graphicFrameMkLst>
        </pc:graphicFrameChg>
        <pc:graphicFrameChg chg="mod">
          <ac:chgData name="THANH PHAN" userId="26e269c1-bc0e-4db2-b5d7-20cd1b269038" providerId="ADAL" clId="{5FE4774F-6D67-48AC-B894-684471E2592B}" dt="2023-04-19T16:26:16.132" v="1"/>
          <ac:graphicFrameMkLst>
            <pc:docMk/>
            <pc:sldMk cId="4065828918" sldId="407"/>
            <ac:graphicFrameMk id="11" creationId="{00000000-0000-0000-0000-000000000000}"/>
          </ac:graphicFrameMkLst>
        </pc:graphicFrameChg>
      </pc:sldChg>
      <pc:sldChg chg="delSp modSp del mod">
        <pc:chgData name="THANH PHAN" userId="26e269c1-bc0e-4db2-b5d7-20cd1b269038" providerId="ADAL" clId="{5FE4774F-6D67-48AC-B894-684471E2592B}" dt="2023-04-19T16:42:07.063" v="43" actId="47"/>
        <pc:sldMkLst>
          <pc:docMk/>
          <pc:sldMk cId="938523923" sldId="2123259679"/>
        </pc:sldMkLst>
        <pc:spChg chg="del mod">
          <ac:chgData name="THANH PHAN" userId="26e269c1-bc0e-4db2-b5d7-20cd1b269038" providerId="ADAL" clId="{5FE4774F-6D67-48AC-B894-684471E2592B}" dt="2023-04-19T16:42:02.815" v="42"/>
          <ac:spMkLst>
            <pc:docMk/>
            <pc:sldMk cId="938523923" sldId="2123259679"/>
            <ac:spMk id="5" creationId="{B3EDF8AD-4C99-914D-9DBB-EC959E667386}"/>
          </ac:spMkLst>
        </pc:spChg>
      </pc:sldChg>
      <pc:sldChg chg="modSp mod">
        <pc:chgData name="THANH PHAN" userId="26e269c1-bc0e-4db2-b5d7-20cd1b269038" providerId="ADAL" clId="{5FE4774F-6D67-48AC-B894-684471E2592B}" dt="2023-04-19T16:41:45.947" v="39" actId="20577"/>
        <pc:sldMkLst>
          <pc:docMk/>
          <pc:sldMk cId="2459087129" sldId="2147468605"/>
        </pc:sldMkLst>
        <pc:spChg chg="mod">
          <ac:chgData name="THANH PHAN" userId="26e269c1-bc0e-4db2-b5d7-20cd1b269038" providerId="ADAL" clId="{5FE4774F-6D67-48AC-B894-684471E2592B}" dt="2023-04-19T16:41:45.947" v="39" actId="20577"/>
          <ac:spMkLst>
            <pc:docMk/>
            <pc:sldMk cId="2459087129" sldId="2147468605"/>
            <ac:spMk id="23" creationId="{7C1B1DFE-F938-F44F-B61F-AF0748ECD374}"/>
          </ac:spMkLst>
        </pc:spChg>
        <pc:spChg chg="mod">
          <ac:chgData name="THANH PHAN" userId="26e269c1-bc0e-4db2-b5d7-20cd1b269038" providerId="ADAL" clId="{5FE4774F-6D67-48AC-B894-684471E2592B}" dt="2023-04-19T16:41:19.683" v="18" actId="6549"/>
          <ac:spMkLst>
            <pc:docMk/>
            <pc:sldMk cId="2459087129" sldId="2147468605"/>
            <ac:spMk id="24" creationId="{A637377D-2EAB-BB48-8DE5-E42378B3A3D7}"/>
          </ac:spMkLst>
        </pc:spChg>
      </pc:sldChg>
      <pc:sldChg chg="modSp mod">
        <pc:chgData name="THANH PHAN" userId="26e269c1-bc0e-4db2-b5d7-20cd1b269038" providerId="ADAL" clId="{5FE4774F-6D67-48AC-B894-684471E2592B}" dt="2023-04-19T16:42:39.202" v="65" actId="20577"/>
        <pc:sldMkLst>
          <pc:docMk/>
          <pc:sldMk cId="81847105" sldId="2147468606"/>
        </pc:sldMkLst>
        <pc:spChg chg="mod">
          <ac:chgData name="THANH PHAN" userId="26e269c1-bc0e-4db2-b5d7-20cd1b269038" providerId="ADAL" clId="{5FE4774F-6D67-48AC-B894-684471E2592B}" dt="2023-04-19T16:42:21.616" v="45" actId="6549"/>
          <ac:spMkLst>
            <pc:docMk/>
            <pc:sldMk cId="81847105" sldId="2147468606"/>
            <ac:spMk id="9" creationId="{A63FADC8-8432-A94C-BBA4-D31DEC3AAB19}"/>
          </ac:spMkLst>
        </pc:spChg>
        <pc:spChg chg="mod">
          <ac:chgData name="THANH PHAN" userId="26e269c1-bc0e-4db2-b5d7-20cd1b269038" providerId="ADAL" clId="{5FE4774F-6D67-48AC-B894-684471E2592B}" dt="2023-04-19T16:42:26.381" v="46" actId="6549"/>
          <ac:spMkLst>
            <pc:docMk/>
            <pc:sldMk cId="81847105" sldId="2147468606"/>
            <ac:spMk id="10" creationId="{4EB46D4E-1B67-8B47-9E8E-017694004FF3}"/>
          </ac:spMkLst>
        </pc:spChg>
        <pc:spChg chg="mod">
          <ac:chgData name="THANH PHAN" userId="26e269c1-bc0e-4db2-b5d7-20cd1b269038" providerId="ADAL" clId="{5FE4774F-6D67-48AC-B894-684471E2592B}" dt="2023-04-19T16:42:30.107" v="47" actId="20577"/>
          <ac:spMkLst>
            <pc:docMk/>
            <pc:sldMk cId="81847105" sldId="2147468606"/>
            <ac:spMk id="11" creationId="{4FC93EA1-0E72-3448-90C3-F04F18442497}"/>
          </ac:spMkLst>
        </pc:spChg>
        <pc:spChg chg="mod">
          <ac:chgData name="THANH PHAN" userId="26e269c1-bc0e-4db2-b5d7-20cd1b269038" providerId="ADAL" clId="{5FE4774F-6D67-48AC-B894-684471E2592B}" dt="2023-04-19T16:42:18.141" v="44" actId="6549"/>
          <ac:spMkLst>
            <pc:docMk/>
            <pc:sldMk cId="81847105" sldId="2147468606"/>
            <ac:spMk id="23" creationId="{7C1B1DFE-F938-F44F-B61F-AF0748ECD374}"/>
          </ac:spMkLst>
        </pc:spChg>
        <pc:spChg chg="mod">
          <ac:chgData name="THANH PHAN" userId="26e269c1-bc0e-4db2-b5d7-20cd1b269038" providerId="ADAL" clId="{5FE4774F-6D67-48AC-B894-684471E2592B}" dt="2023-04-19T16:42:39.202" v="65" actId="20577"/>
          <ac:spMkLst>
            <pc:docMk/>
            <pc:sldMk cId="81847105" sldId="2147468606"/>
            <ac:spMk id="24" creationId="{A637377D-2EAB-BB48-8DE5-E42378B3A3D7}"/>
          </ac:spMkLst>
        </pc:spChg>
      </pc:sldChg>
      <pc:sldChg chg="del">
        <pc:chgData name="THANH PHAN" userId="26e269c1-bc0e-4db2-b5d7-20cd1b269038" providerId="ADAL" clId="{5FE4774F-6D67-48AC-B894-684471E2592B}" dt="2023-04-19T16:41:02.693" v="15" actId="47"/>
        <pc:sldMkLst>
          <pc:docMk/>
          <pc:sldMk cId="1511293870" sldId="2147468606"/>
        </pc:sldMkLst>
      </pc:sldChg>
      <pc:sldMasterChg chg="delSldLayout">
        <pc:chgData name="THANH PHAN" userId="26e269c1-bc0e-4db2-b5d7-20cd1b269038" providerId="ADAL" clId="{5FE4774F-6D67-48AC-B894-684471E2592B}" dt="2023-04-19T16:42:07.063" v="43" actId="47"/>
        <pc:sldMasterMkLst>
          <pc:docMk/>
          <pc:sldMasterMk cId="4054128894" sldId="2147483784"/>
        </pc:sldMasterMkLst>
        <pc:sldLayoutChg chg="del">
          <pc:chgData name="THANH PHAN" userId="26e269c1-bc0e-4db2-b5d7-20cd1b269038" providerId="ADAL" clId="{5FE4774F-6D67-48AC-B894-684471E2592B}" dt="2023-04-19T16:42:07.063" v="43" actId="47"/>
          <pc:sldLayoutMkLst>
            <pc:docMk/>
            <pc:sldMasterMk cId="4054128894" sldId="2147483784"/>
            <pc:sldLayoutMk cId="1550376216" sldId="2147483780"/>
          </pc:sldLayoutMkLst>
        </pc:sldLayoutChg>
        <pc:sldLayoutChg chg="del">
          <pc:chgData name="THANH PHAN" userId="26e269c1-bc0e-4db2-b5d7-20cd1b269038" providerId="ADAL" clId="{5FE4774F-6D67-48AC-B894-684471E2592B}" dt="2023-04-19T16:41:02.693" v="15" actId="47"/>
          <pc:sldLayoutMkLst>
            <pc:docMk/>
            <pc:sldMasterMk cId="4054128894" sldId="2147483784"/>
            <pc:sldLayoutMk cId="2673145351" sldId="2147483807"/>
          </pc:sldLayoutMkLst>
        </pc:sldLayoutChg>
        <pc:sldLayoutChg chg="del">
          <pc:chgData name="THANH PHAN" userId="26e269c1-bc0e-4db2-b5d7-20cd1b269038" providerId="ADAL" clId="{5FE4774F-6D67-48AC-B894-684471E2592B}" dt="2023-04-19T16:40:59.173" v="12" actId="47"/>
          <pc:sldLayoutMkLst>
            <pc:docMk/>
            <pc:sldMasterMk cId="4054128894" sldId="2147483784"/>
            <pc:sldLayoutMk cId="566247872" sldId="2147483809"/>
          </pc:sldLayoutMkLst>
        </pc:sldLayoutChg>
        <pc:sldLayoutChg chg="del">
          <pc:chgData name="THANH PHAN" userId="26e269c1-bc0e-4db2-b5d7-20cd1b269038" providerId="ADAL" clId="{5FE4774F-6D67-48AC-B894-684471E2592B}" dt="2023-04-19T16:40:59.586" v="14" actId="47"/>
          <pc:sldLayoutMkLst>
            <pc:docMk/>
            <pc:sldMasterMk cId="4054128894" sldId="2147483784"/>
            <pc:sldLayoutMk cId="4258737611" sldId="214748381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7666C-A5B2-934E-9CF2-A11E891356F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FBE31-DD27-274B-BAA7-3FE0E05A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5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F566A-57DC-4F35-B6FB-DBA11AF3C1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1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69EC3411-C227-78FA-3957-A15A0635B4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7753DC-3055-9449-BDD6-0C10AF80A5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3525" y="581130"/>
            <a:ext cx="2889550" cy="544408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6D82020-977B-074A-ABCD-112BD3B94A4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3525" y="4997135"/>
            <a:ext cx="11664950" cy="624691"/>
          </a:xfrm>
          <a:prstGeom prst="rect">
            <a:avLst/>
          </a:prstGeom>
        </p:spPr>
        <p:txBody>
          <a:bodyPr lIns="0" t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0" i="0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6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1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3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9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Presentation Subtitle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63C04AC-74DA-1648-A9CB-6E4FDDB1FA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525" y="3759200"/>
            <a:ext cx="11664950" cy="1227138"/>
          </a:xfrm>
          <a:noFill/>
          <a:ln>
            <a:noFill/>
          </a:ln>
        </p:spPr>
        <p:txBody>
          <a:bodyPr vert="horz" wrap="square" lIns="0" tIns="72000" rIns="91440" bIns="0" numCol="1" anchor="b" anchorCtr="0" compatLnSpc="1">
            <a:prstTxWarp prst="textNoShape">
              <a:avLst/>
            </a:prstTxWarp>
          </a:bodyPr>
          <a:lstStyle>
            <a:lvl1pPr>
              <a:defRPr lang="en-US" sz="4000" b="1" cap="none" spc="0" baseline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dirty="0"/>
              <a:t>Click to Add 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B4DD4-1720-4FAB-481B-ADB05A96336B}"/>
              </a:ext>
            </a:extLst>
          </p:cNvPr>
          <p:cNvSpPr txBox="1">
            <a:spLocks/>
          </p:cNvSpPr>
          <p:nvPr userDrawn="1"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5920E65C-35E2-179B-D117-F13DFAB32CF1}"/>
              </a:ext>
            </a:extLst>
          </p:cNvPr>
          <p:cNvSpPr txBox="1">
            <a:spLocks/>
          </p:cNvSpPr>
          <p:nvPr userDrawn="1"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OpenText ©2022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942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8C1AD84E-F0A4-8840-A246-5359D4393326}"/>
              </a:ext>
            </a:extLst>
          </p:cNvPr>
          <p:cNvSpPr txBox="1">
            <a:spLocks/>
          </p:cNvSpPr>
          <p:nvPr/>
        </p:nvSpPr>
        <p:spPr>
          <a:xfrm>
            <a:off x="263526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36" name="Text Placeholder 66">
            <a:extLst>
              <a:ext uri="{FF2B5EF4-FFF2-40B4-BE49-F238E27FC236}">
                <a16:creationId xmlns:a16="http://schemas.microsoft.com/office/drawing/2014/main" id="{1B8DEDE3-EC2F-5841-89BE-B7F7AFB0CFE1}"/>
              </a:ext>
            </a:extLst>
          </p:cNvPr>
          <p:cNvSpPr>
            <a:spLocks noGrp="1"/>
          </p:cNvSpPr>
          <p:nvPr>
            <p:ph type="body" sz="quarter" idx="135"/>
          </p:nvPr>
        </p:nvSpPr>
        <p:spPr>
          <a:xfrm>
            <a:off x="263526" y="2602177"/>
            <a:ext cx="223678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56376-453E-6C41-8339-71927A31E8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6" y="152401"/>
            <a:ext cx="11651764" cy="973138"/>
          </a:xfrm>
        </p:spPr>
        <p:txBody>
          <a:bodyPr/>
          <a:lstStyle/>
          <a:p>
            <a:r>
              <a:rPr lang="en-US"/>
              <a:t>Click to add slide title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2819F21-ACAB-5047-B4BB-49F2487E8123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50328BC-896C-064A-96DF-DF75F7D2C556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1D061D3-3D4F-8044-8348-8BAE6CEBA96F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27AD5D2-1C3A-A742-994F-2DC51780104F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A1B1125-9150-F645-8F43-995F5DA29606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A31277BE-B774-E940-BF28-BB7D6D3CB8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5A34A3A7-9822-1B4E-8EA1-363808A257E1}"/>
              </a:ext>
            </a:extLst>
          </p:cNvPr>
          <p:cNvSpPr>
            <a:spLocks noGrp="1"/>
          </p:cNvSpPr>
          <p:nvPr>
            <p:ph type="pic" sz="quarter" idx="125" hasCustomPrompt="1"/>
          </p:nvPr>
        </p:nvSpPr>
        <p:spPr>
          <a:xfrm>
            <a:off x="274884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B6B7146A-CBE5-7E43-95B1-20037BA683E0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>
          <a:xfrm>
            <a:off x="422627" y="3331495"/>
            <a:ext cx="1954312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72000" rIns="72000" bIns="72000"/>
          <a:lstStyle>
            <a:lvl1pPr>
              <a:defRPr sz="1400">
                <a:solidFill>
                  <a:schemeClr val="tx1"/>
                </a:solidFill>
              </a:defRPr>
            </a:lvl1pPr>
            <a:lvl2pPr marL="180000" indent="-180000">
              <a:defRPr sz="1400">
                <a:solidFill>
                  <a:schemeClr val="tx1"/>
                </a:solidFill>
              </a:defRPr>
            </a:lvl2pPr>
            <a:lvl3pPr marL="360000" indent="-180000">
              <a:buSzPct val="85000"/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3pPr>
            <a:lvl4pPr marL="360000" indent="-180000">
              <a:defRPr sz="1200">
                <a:solidFill>
                  <a:schemeClr val="tx1"/>
                </a:solidFill>
              </a:defRPr>
            </a:lvl4pPr>
            <a:lvl5pPr marL="360000" indent="-180000"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 marL="360000" indent="-180000">
              <a:defRPr sz="1200">
                <a:solidFill>
                  <a:schemeClr val="tx1"/>
                </a:solidFill>
              </a:defRPr>
            </a:lvl6pPr>
            <a:lvl7pPr marL="360000" indent="-180000">
              <a:defRPr sz="1200">
                <a:solidFill>
                  <a:schemeClr val="tx1"/>
                </a:solidFill>
              </a:defRPr>
            </a:lvl7pPr>
            <a:lvl8pPr marL="360000" indent="-180000">
              <a:defRPr sz="1200">
                <a:solidFill>
                  <a:schemeClr val="tx1"/>
                </a:solidFill>
              </a:defRPr>
            </a:lvl8pPr>
            <a:lvl9pPr marL="360000" indent="-180000">
              <a:defRPr sz="1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Fifth level</a:t>
            </a:r>
            <a:endParaRPr lang="en-US" dirty="0"/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21C1BF8E-7F70-6444-9C8A-7FEAE21EDE1E}"/>
              </a:ext>
            </a:extLst>
          </p:cNvPr>
          <p:cNvSpPr txBox="1">
            <a:spLocks/>
          </p:cNvSpPr>
          <p:nvPr/>
        </p:nvSpPr>
        <p:spPr>
          <a:xfrm>
            <a:off x="2616582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68" name="Text Placeholder 66">
            <a:extLst>
              <a:ext uri="{FF2B5EF4-FFF2-40B4-BE49-F238E27FC236}">
                <a16:creationId xmlns:a16="http://schemas.microsoft.com/office/drawing/2014/main" id="{EE1428B6-4E55-E44B-8AAF-5A0F836A7A6B}"/>
              </a:ext>
            </a:extLst>
          </p:cNvPr>
          <p:cNvSpPr>
            <a:spLocks noGrp="1"/>
          </p:cNvSpPr>
          <p:nvPr>
            <p:ph type="body" sz="quarter" idx="161"/>
          </p:nvPr>
        </p:nvSpPr>
        <p:spPr>
          <a:xfrm>
            <a:off x="2616582" y="2602177"/>
            <a:ext cx="223678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9" name="Picture Placeholder 3">
            <a:extLst>
              <a:ext uri="{FF2B5EF4-FFF2-40B4-BE49-F238E27FC236}">
                <a16:creationId xmlns:a16="http://schemas.microsoft.com/office/drawing/2014/main" id="{1E07978C-29E0-2F47-B8E0-FB56E40F97EA}"/>
              </a:ext>
            </a:extLst>
          </p:cNvPr>
          <p:cNvSpPr>
            <a:spLocks noGrp="1"/>
          </p:cNvSpPr>
          <p:nvPr>
            <p:ph type="pic" sz="quarter" idx="162" hasCustomPrompt="1"/>
          </p:nvPr>
        </p:nvSpPr>
        <p:spPr>
          <a:xfrm>
            <a:off x="2627940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76" name="Text Placeholder 4">
            <a:extLst>
              <a:ext uri="{FF2B5EF4-FFF2-40B4-BE49-F238E27FC236}">
                <a16:creationId xmlns:a16="http://schemas.microsoft.com/office/drawing/2014/main" id="{4143DB53-0E49-A745-9428-F6A0BE2E375C}"/>
              </a:ext>
            </a:extLst>
          </p:cNvPr>
          <p:cNvSpPr>
            <a:spLocks noGrp="1"/>
          </p:cNvSpPr>
          <p:nvPr>
            <p:ph type="body" sz="quarter" idx="163"/>
          </p:nvPr>
        </p:nvSpPr>
        <p:spPr>
          <a:xfrm>
            <a:off x="2775683" y="3331495"/>
            <a:ext cx="1954312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72000" rIns="72000" bIns="72000"/>
          <a:lstStyle>
            <a:lvl1pPr>
              <a:defRPr sz="1400">
                <a:solidFill>
                  <a:schemeClr val="tx1"/>
                </a:solidFill>
              </a:defRPr>
            </a:lvl1pPr>
            <a:lvl2pPr marL="180000" indent="-180000">
              <a:defRPr sz="1400">
                <a:solidFill>
                  <a:schemeClr val="tx1"/>
                </a:solidFill>
              </a:defRPr>
            </a:lvl2pPr>
            <a:lvl3pPr marL="360000" indent="-180000">
              <a:buSzPct val="85000"/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3pPr>
            <a:lvl4pPr marL="360000" indent="-180000">
              <a:defRPr sz="1200">
                <a:solidFill>
                  <a:schemeClr val="tx1"/>
                </a:solidFill>
              </a:defRPr>
            </a:lvl4pPr>
            <a:lvl5pPr marL="360000" indent="-180000"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 marL="360000" indent="-180000">
              <a:defRPr sz="1200">
                <a:solidFill>
                  <a:schemeClr val="tx1"/>
                </a:solidFill>
              </a:defRPr>
            </a:lvl6pPr>
            <a:lvl7pPr marL="360000" indent="-180000">
              <a:defRPr sz="1200">
                <a:solidFill>
                  <a:schemeClr val="tx1"/>
                </a:solidFill>
              </a:defRPr>
            </a:lvl7pPr>
            <a:lvl8pPr marL="360000" indent="-180000">
              <a:defRPr sz="1200">
                <a:solidFill>
                  <a:schemeClr val="tx1"/>
                </a:solidFill>
              </a:defRPr>
            </a:lvl8pPr>
            <a:lvl9pPr marL="360000" indent="-180000">
              <a:defRPr sz="1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Fifth level</a:t>
            </a:r>
            <a:endParaRPr lang="en-US" dirty="0"/>
          </a:p>
        </p:txBody>
      </p:sp>
      <p:sp>
        <p:nvSpPr>
          <p:cNvPr id="77" name="Text Placeholder 5">
            <a:extLst>
              <a:ext uri="{FF2B5EF4-FFF2-40B4-BE49-F238E27FC236}">
                <a16:creationId xmlns:a16="http://schemas.microsoft.com/office/drawing/2014/main" id="{82D71F7B-ECEF-5E49-BAB9-0A70C9D5B2D8}"/>
              </a:ext>
            </a:extLst>
          </p:cNvPr>
          <p:cNvSpPr txBox="1">
            <a:spLocks/>
          </p:cNvSpPr>
          <p:nvPr/>
        </p:nvSpPr>
        <p:spPr>
          <a:xfrm>
            <a:off x="4981830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79" name="Text Placeholder 66">
            <a:extLst>
              <a:ext uri="{FF2B5EF4-FFF2-40B4-BE49-F238E27FC236}">
                <a16:creationId xmlns:a16="http://schemas.microsoft.com/office/drawing/2014/main" id="{03C2B6CA-630B-3449-897E-9EDE33AEA12E}"/>
              </a:ext>
            </a:extLst>
          </p:cNvPr>
          <p:cNvSpPr>
            <a:spLocks noGrp="1"/>
          </p:cNvSpPr>
          <p:nvPr>
            <p:ph type="body" sz="quarter" idx="164"/>
          </p:nvPr>
        </p:nvSpPr>
        <p:spPr>
          <a:xfrm>
            <a:off x="4981830" y="2602177"/>
            <a:ext cx="223678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D0AEFF38-20D2-A64A-9D04-9737CAC87400}"/>
              </a:ext>
            </a:extLst>
          </p:cNvPr>
          <p:cNvSpPr>
            <a:spLocks noGrp="1"/>
          </p:cNvSpPr>
          <p:nvPr>
            <p:ph type="pic" sz="quarter" idx="165" hasCustomPrompt="1"/>
          </p:nvPr>
        </p:nvSpPr>
        <p:spPr>
          <a:xfrm>
            <a:off x="4993188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5EDABC7A-301D-4D44-A5F2-D911D46ECB39}"/>
              </a:ext>
            </a:extLst>
          </p:cNvPr>
          <p:cNvSpPr>
            <a:spLocks noGrp="1"/>
          </p:cNvSpPr>
          <p:nvPr>
            <p:ph type="body" sz="quarter" idx="166"/>
          </p:nvPr>
        </p:nvSpPr>
        <p:spPr>
          <a:xfrm>
            <a:off x="5140931" y="3331495"/>
            <a:ext cx="1954312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72000" rIns="72000" bIns="72000"/>
          <a:lstStyle>
            <a:lvl1pPr>
              <a:defRPr sz="1400">
                <a:solidFill>
                  <a:schemeClr val="tx1"/>
                </a:solidFill>
              </a:defRPr>
            </a:lvl1pPr>
            <a:lvl2pPr marL="180000" indent="-180000">
              <a:defRPr sz="1400">
                <a:solidFill>
                  <a:schemeClr val="tx1"/>
                </a:solidFill>
              </a:defRPr>
            </a:lvl2pPr>
            <a:lvl3pPr marL="360000" indent="-180000">
              <a:buSzPct val="85000"/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3pPr>
            <a:lvl4pPr marL="360000" indent="-180000">
              <a:defRPr sz="1200">
                <a:solidFill>
                  <a:schemeClr val="tx1"/>
                </a:solidFill>
              </a:defRPr>
            </a:lvl4pPr>
            <a:lvl5pPr marL="360000" indent="-180000"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 marL="360000" indent="-180000">
              <a:defRPr sz="1200">
                <a:solidFill>
                  <a:schemeClr val="tx1"/>
                </a:solidFill>
              </a:defRPr>
            </a:lvl6pPr>
            <a:lvl7pPr marL="360000" indent="-180000">
              <a:defRPr sz="1200">
                <a:solidFill>
                  <a:schemeClr val="tx1"/>
                </a:solidFill>
              </a:defRPr>
            </a:lvl7pPr>
            <a:lvl8pPr marL="360000" indent="-180000">
              <a:defRPr sz="1200">
                <a:solidFill>
                  <a:schemeClr val="tx1"/>
                </a:solidFill>
              </a:defRPr>
            </a:lvl8pPr>
            <a:lvl9pPr marL="360000" indent="-180000">
              <a:defRPr sz="1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Fifth level</a:t>
            </a:r>
            <a:endParaRPr lang="en-US" dirty="0"/>
          </a:p>
        </p:txBody>
      </p:sp>
      <p:sp>
        <p:nvSpPr>
          <p:cNvPr id="82" name="Text Placeholder 5">
            <a:extLst>
              <a:ext uri="{FF2B5EF4-FFF2-40B4-BE49-F238E27FC236}">
                <a16:creationId xmlns:a16="http://schemas.microsoft.com/office/drawing/2014/main" id="{0FBD021F-BF05-5041-8A79-6F7C032DBAC7}"/>
              </a:ext>
            </a:extLst>
          </p:cNvPr>
          <p:cNvSpPr txBox="1">
            <a:spLocks/>
          </p:cNvSpPr>
          <p:nvPr/>
        </p:nvSpPr>
        <p:spPr>
          <a:xfrm>
            <a:off x="7347078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84" name="Text Placeholder 66">
            <a:extLst>
              <a:ext uri="{FF2B5EF4-FFF2-40B4-BE49-F238E27FC236}">
                <a16:creationId xmlns:a16="http://schemas.microsoft.com/office/drawing/2014/main" id="{754EA112-6BEB-1649-B532-A432A7BE19DE}"/>
              </a:ext>
            </a:extLst>
          </p:cNvPr>
          <p:cNvSpPr>
            <a:spLocks noGrp="1"/>
          </p:cNvSpPr>
          <p:nvPr>
            <p:ph type="body" sz="quarter" idx="167"/>
          </p:nvPr>
        </p:nvSpPr>
        <p:spPr>
          <a:xfrm>
            <a:off x="7347078" y="2602177"/>
            <a:ext cx="223678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5" name="Picture Placeholder 3">
            <a:extLst>
              <a:ext uri="{FF2B5EF4-FFF2-40B4-BE49-F238E27FC236}">
                <a16:creationId xmlns:a16="http://schemas.microsoft.com/office/drawing/2014/main" id="{C2E0D43C-3904-914E-89EB-0667F9782898}"/>
              </a:ext>
            </a:extLst>
          </p:cNvPr>
          <p:cNvSpPr>
            <a:spLocks noGrp="1"/>
          </p:cNvSpPr>
          <p:nvPr>
            <p:ph type="pic" sz="quarter" idx="168" hasCustomPrompt="1"/>
          </p:nvPr>
        </p:nvSpPr>
        <p:spPr>
          <a:xfrm>
            <a:off x="7358436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86" name="Text Placeholder 4">
            <a:extLst>
              <a:ext uri="{FF2B5EF4-FFF2-40B4-BE49-F238E27FC236}">
                <a16:creationId xmlns:a16="http://schemas.microsoft.com/office/drawing/2014/main" id="{B2D6B3CB-A997-BF43-96FC-64FC12DA6874}"/>
              </a:ext>
            </a:extLst>
          </p:cNvPr>
          <p:cNvSpPr>
            <a:spLocks noGrp="1"/>
          </p:cNvSpPr>
          <p:nvPr>
            <p:ph type="body" sz="quarter" idx="169"/>
          </p:nvPr>
        </p:nvSpPr>
        <p:spPr>
          <a:xfrm>
            <a:off x="7506179" y="3331495"/>
            <a:ext cx="1954312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72000" rIns="72000" bIns="72000"/>
          <a:lstStyle>
            <a:lvl1pPr>
              <a:defRPr sz="1400">
                <a:solidFill>
                  <a:schemeClr val="tx1"/>
                </a:solidFill>
              </a:defRPr>
            </a:lvl1pPr>
            <a:lvl2pPr marL="180000" indent="-180000">
              <a:defRPr sz="1400">
                <a:solidFill>
                  <a:schemeClr val="tx1"/>
                </a:solidFill>
              </a:defRPr>
            </a:lvl2pPr>
            <a:lvl3pPr marL="360000" indent="-180000">
              <a:buSzPct val="85000"/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3pPr>
            <a:lvl4pPr marL="360000" indent="-180000">
              <a:defRPr sz="1200">
                <a:solidFill>
                  <a:schemeClr val="tx1"/>
                </a:solidFill>
              </a:defRPr>
            </a:lvl4pPr>
            <a:lvl5pPr marL="360000" indent="-180000"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 marL="360000" indent="-180000">
              <a:defRPr sz="1200">
                <a:solidFill>
                  <a:schemeClr val="tx1"/>
                </a:solidFill>
              </a:defRPr>
            </a:lvl6pPr>
            <a:lvl7pPr marL="360000" indent="-180000">
              <a:defRPr sz="1200">
                <a:solidFill>
                  <a:schemeClr val="tx1"/>
                </a:solidFill>
              </a:defRPr>
            </a:lvl7pPr>
            <a:lvl8pPr marL="360000" indent="-180000">
              <a:defRPr sz="1200">
                <a:solidFill>
                  <a:schemeClr val="tx1"/>
                </a:solidFill>
              </a:defRPr>
            </a:lvl8pPr>
            <a:lvl9pPr marL="360000" indent="-180000">
              <a:defRPr sz="1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Fifth level</a:t>
            </a:r>
            <a:endParaRPr lang="en-US" dirty="0"/>
          </a:p>
        </p:txBody>
      </p:sp>
      <p:sp>
        <p:nvSpPr>
          <p:cNvPr id="87" name="Text Placeholder 5">
            <a:extLst>
              <a:ext uri="{FF2B5EF4-FFF2-40B4-BE49-F238E27FC236}">
                <a16:creationId xmlns:a16="http://schemas.microsoft.com/office/drawing/2014/main" id="{503485E0-F7AD-3A40-9FC3-8F149B50815E}"/>
              </a:ext>
            </a:extLst>
          </p:cNvPr>
          <p:cNvSpPr txBox="1">
            <a:spLocks/>
          </p:cNvSpPr>
          <p:nvPr/>
        </p:nvSpPr>
        <p:spPr>
          <a:xfrm>
            <a:off x="9687942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89" name="Text Placeholder 66">
            <a:extLst>
              <a:ext uri="{FF2B5EF4-FFF2-40B4-BE49-F238E27FC236}">
                <a16:creationId xmlns:a16="http://schemas.microsoft.com/office/drawing/2014/main" id="{52F54C64-A143-044B-A709-746149BC32DA}"/>
              </a:ext>
            </a:extLst>
          </p:cNvPr>
          <p:cNvSpPr>
            <a:spLocks noGrp="1"/>
          </p:cNvSpPr>
          <p:nvPr>
            <p:ph type="body" sz="quarter" idx="170"/>
          </p:nvPr>
        </p:nvSpPr>
        <p:spPr>
          <a:xfrm>
            <a:off x="9687942" y="2602177"/>
            <a:ext cx="223678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0" name="Picture Placeholder 3">
            <a:extLst>
              <a:ext uri="{FF2B5EF4-FFF2-40B4-BE49-F238E27FC236}">
                <a16:creationId xmlns:a16="http://schemas.microsoft.com/office/drawing/2014/main" id="{D5096C43-4378-4A4B-912B-4D48DFC61844}"/>
              </a:ext>
            </a:extLst>
          </p:cNvPr>
          <p:cNvSpPr>
            <a:spLocks noGrp="1"/>
          </p:cNvSpPr>
          <p:nvPr>
            <p:ph type="pic" sz="quarter" idx="171" hasCustomPrompt="1"/>
          </p:nvPr>
        </p:nvSpPr>
        <p:spPr>
          <a:xfrm>
            <a:off x="9699300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653721AF-5CB8-C246-9949-892109159316}"/>
              </a:ext>
            </a:extLst>
          </p:cNvPr>
          <p:cNvSpPr>
            <a:spLocks noGrp="1"/>
          </p:cNvSpPr>
          <p:nvPr>
            <p:ph type="body" sz="quarter" idx="172"/>
          </p:nvPr>
        </p:nvSpPr>
        <p:spPr>
          <a:xfrm>
            <a:off x="9847043" y="3331495"/>
            <a:ext cx="1954312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72000" rIns="72000" bIns="72000"/>
          <a:lstStyle>
            <a:lvl1pPr>
              <a:defRPr sz="1400">
                <a:solidFill>
                  <a:schemeClr val="tx1"/>
                </a:solidFill>
              </a:defRPr>
            </a:lvl1pPr>
            <a:lvl2pPr marL="180000" indent="-180000">
              <a:defRPr sz="1400">
                <a:solidFill>
                  <a:schemeClr val="tx1"/>
                </a:solidFill>
              </a:defRPr>
            </a:lvl2pPr>
            <a:lvl3pPr marL="360000" indent="-180000">
              <a:buSzPct val="85000"/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3pPr>
            <a:lvl4pPr marL="360000" indent="-180000">
              <a:defRPr sz="1200">
                <a:solidFill>
                  <a:schemeClr val="tx1"/>
                </a:solidFill>
              </a:defRPr>
            </a:lvl4pPr>
            <a:lvl5pPr marL="360000" indent="-180000"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 marL="360000" indent="-180000">
              <a:defRPr sz="1200">
                <a:solidFill>
                  <a:schemeClr val="tx1"/>
                </a:solidFill>
              </a:defRPr>
            </a:lvl6pPr>
            <a:lvl7pPr marL="360000" indent="-180000">
              <a:defRPr sz="1200">
                <a:solidFill>
                  <a:schemeClr val="tx1"/>
                </a:solidFill>
              </a:defRPr>
            </a:lvl7pPr>
            <a:lvl8pPr marL="360000" indent="-180000">
              <a:defRPr sz="1200">
                <a:solidFill>
                  <a:schemeClr val="tx1"/>
                </a:solidFill>
              </a:defRPr>
            </a:lvl8pPr>
            <a:lvl9pPr marL="360000" indent="-180000">
              <a:defRPr sz="1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Fifth level</a:t>
            </a:r>
            <a:endParaRPr lang="en-US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5E2B590-5AE5-4D43-BA94-2F288707929D}"/>
              </a:ext>
            </a:extLst>
          </p:cNvPr>
          <p:cNvSpPr txBox="1">
            <a:spLocks/>
          </p:cNvSpPr>
          <p:nvPr userDrawn="1"/>
        </p:nvSpPr>
        <p:spPr>
          <a:xfrm>
            <a:off x="263526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1B13F0-B4AF-5446-8328-C033F7090A61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B6D027-3301-8B48-AA66-4E03327BBC79}"/>
              </a:ext>
            </a:extLst>
          </p:cNvPr>
          <p:cNvGrpSpPr/>
          <p:nvPr userDrawn="1"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B6852D5-F26D-664C-A9F6-BF9037BBFE58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2F5D4E-B8D2-A24F-AC47-22D806E55759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BA946E-DADB-3B40-A026-86AEAD921482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BF6377A-3E4C-E543-A6E3-B62474F7592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AB31743E-709B-B74A-B557-00500F507BFA}"/>
              </a:ext>
            </a:extLst>
          </p:cNvPr>
          <p:cNvSpPr txBox="1">
            <a:spLocks/>
          </p:cNvSpPr>
          <p:nvPr userDrawn="1"/>
        </p:nvSpPr>
        <p:spPr>
          <a:xfrm>
            <a:off x="2616582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874CC086-E655-3E48-A8D7-D74BE47D0988}"/>
              </a:ext>
            </a:extLst>
          </p:cNvPr>
          <p:cNvSpPr txBox="1">
            <a:spLocks/>
          </p:cNvSpPr>
          <p:nvPr userDrawn="1"/>
        </p:nvSpPr>
        <p:spPr>
          <a:xfrm>
            <a:off x="4981830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96BA808A-C828-8542-AADB-7C28F4133DE5}"/>
              </a:ext>
            </a:extLst>
          </p:cNvPr>
          <p:cNvSpPr txBox="1">
            <a:spLocks/>
          </p:cNvSpPr>
          <p:nvPr userDrawn="1"/>
        </p:nvSpPr>
        <p:spPr>
          <a:xfrm>
            <a:off x="7347078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BAE2EC45-00CF-FD47-9AF3-31929E5B03F6}"/>
              </a:ext>
            </a:extLst>
          </p:cNvPr>
          <p:cNvSpPr txBox="1">
            <a:spLocks/>
          </p:cNvSpPr>
          <p:nvPr userDrawn="1"/>
        </p:nvSpPr>
        <p:spPr>
          <a:xfrm>
            <a:off x="9687942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153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2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Statem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1762EBF-E0D7-8245-9003-E6DC25C5B17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634184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05000"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0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and drop image onto slide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A6F8CA-EB29-7B4C-8C88-14F0FA8683CF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F4B2B0-BF85-6749-9807-1542F0D260A9}"/>
                </a:ext>
              </a:extLst>
            </p:cNvPr>
            <p:cNvSpPr/>
            <p:nvPr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969EFC-6015-994F-AAAE-36B45550D796}"/>
                </a:ext>
              </a:extLst>
            </p:cNvPr>
            <p:cNvSpPr txBox="1"/>
            <p:nvPr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857ABE-281D-204A-961D-D55C5A4EECEA}"/>
                </a:ext>
              </a:extLst>
            </p:cNvPr>
            <p:cNvCxnSpPr>
              <a:cxnSpLocks/>
            </p:cNvCxnSpPr>
            <p:nvPr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6349B6-CD87-3C40-A671-7A1B3EDBFBDB}"/>
                </a:ext>
              </a:extLst>
            </p:cNvPr>
            <p:cNvSpPr txBox="1"/>
            <p:nvPr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F3C8DC-0EB1-A54A-9CC4-B7E9EB96D6B5}"/>
                </a:ext>
              </a:extLst>
            </p:cNvPr>
            <p:cNvGrpSpPr/>
            <p:nvPr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20CD52-3955-584F-A4C5-5ABDC961B346}"/>
                  </a:ext>
                </a:extLst>
              </p:cNvPr>
              <p:cNvGrpSpPr/>
              <p:nvPr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771F22C-7095-2046-98D8-7F526D021947}"/>
                    </a:ext>
                  </a:extLst>
                </p:cNvPr>
                <p:cNvSpPr/>
                <p:nvPr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F8D0D1-E25C-514F-B0F6-009FE88EDA7B}"/>
                    </a:ext>
                  </a:extLst>
                </p:cNvPr>
                <p:cNvSpPr txBox="1"/>
                <p:nvPr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5FEE07-2797-9841-AF3F-7B02EA44BEC6}"/>
                    </a:ext>
                  </a:extLst>
                </p:cNvPr>
                <p:cNvSpPr txBox="1"/>
                <p:nvPr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BA9531-EC5F-D348-A85B-1F3BE61794D3}"/>
                    </a:ext>
                  </a:extLst>
                </p:cNvPr>
                <p:cNvSpPr txBox="1"/>
                <p:nvPr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49FC18-348C-3841-A7B1-EEDE4ECECA73}"/>
                  </a:ext>
                </a:extLst>
              </p:cNvPr>
              <p:cNvSpPr txBox="1"/>
              <p:nvPr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E07A37F-BC36-8141-9134-2D60B9BCDD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738F67-F841-DE42-B53F-A15AB7EF8263}"/>
                </a:ext>
              </a:extLst>
            </p:cNvPr>
            <p:cNvGrpSpPr/>
            <p:nvPr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63862F-B08E-3A4A-B63B-0F08304B80A9}"/>
                  </a:ext>
                </a:extLst>
              </p:cNvPr>
              <p:cNvSpPr/>
              <p:nvPr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D6367C-0588-7B43-B808-760C7B6E2CA8}"/>
                  </a:ext>
                </a:extLst>
              </p:cNvPr>
              <p:cNvSpPr txBox="1"/>
              <p:nvPr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EFBD302-5FB8-0241-8B29-359EEE319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3F54A8-F6DF-774C-9ABE-A2BD51A7AF06}"/>
                  </a:ext>
                </a:extLst>
              </p:cNvPr>
              <p:cNvSpPr txBox="1"/>
              <p:nvPr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56BAB2B-CC37-3343-9E88-87CF2EE18C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069F4C-8AD2-9246-B11A-D858D8BD55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A2CD0A-D65C-EA4B-BD79-7328CBB7BABA}"/>
                </a:ext>
              </a:extLst>
            </p:cNvPr>
            <p:cNvSpPr txBox="1"/>
            <p:nvPr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77A331-35D8-0E4E-94C4-8D81EC99B7C7}"/>
                </a:ext>
              </a:extLst>
            </p:cNvPr>
            <p:cNvSpPr txBox="1"/>
            <p:nvPr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3C2DA6-AE93-3E49-87C1-AD34E5C195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63CBDF1-AD68-0547-8D1F-E199906767F1}"/>
              </a:ext>
            </a:extLst>
          </p:cNvPr>
          <p:cNvSpPr txBox="1"/>
          <p:nvPr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9B5817D-3E68-FC42-8BC8-5368E0F6BBC0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932EA5C5-AD39-5F46-8B0F-BD5BBF63B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731771"/>
            <a:ext cx="12202754" cy="2280204"/>
          </a:xfrm>
          <a:gradFill>
            <a:gsLst>
              <a:gs pos="0">
                <a:schemeClr val="accent1">
                  <a:alpha val="76666"/>
                </a:schemeClr>
              </a:gs>
              <a:gs pos="100000">
                <a:schemeClr val="accent1"/>
              </a:gs>
            </a:gsLst>
            <a:lin ang="5400000" scaled="1"/>
          </a:gradFill>
          <a:ln w="12700">
            <a:noFill/>
          </a:ln>
        </p:spPr>
        <p:txBody>
          <a:bodyPr lIns="251999" rIns="251999" bIns="0" anchor="ctr"/>
          <a:lstStyle>
            <a:lvl1pPr algn="l">
              <a:lnSpc>
                <a:spcPct val="90000"/>
              </a:lnSpc>
              <a:defRPr sz="4400" b="1" i="0" cap="none" spc="0" baseline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Statement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BF1E6-6534-7549-9ED0-8ED25057DAD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7706AC-0D66-964B-8334-ADADEB20FFA5}"/>
              </a:ext>
            </a:extLst>
          </p:cNvPr>
          <p:cNvGrpSpPr/>
          <p:nvPr userDrawn="1"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226BCD5-6197-C147-84BE-E55BE531F9EA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2B8CE9-EE6E-8848-BF3A-E118AE1C8D5F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AD024C-3309-C84E-8972-F76E23C245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237DE5-6ADB-9E44-99B3-A5C7E8EF2F75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F7BD434-8C1F-C141-922D-715B1ED0331E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2D6381E-95FF-AA44-9F0C-9A9609F8FC12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926D35B-A94F-8F44-9C97-17D50DADDB4E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7B55D9C-E853-8949-AF23-F5D9D971760F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77667D6-0784-7847-82B5-2814E2BA1BB2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DCD5C07-C124-BF4F-8990-84A83650D8E3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98DC3E5-450A-BF43-8B58-C9D7DCFDC66F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452A3B19-B97F-A241-8CC7-0D24ACEAFA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E333AB-A172-1B41-80D0-E83E34699F8F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A2EA2D-63AB-B34B-871A-74F4A524753F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1AC90F-B72D-A741-B171-70A65C59254D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B068CF02-B572-6E45-BF94-82592F8F58F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0653E2-8456-5B42-B1A0-773C62101C37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63D9F3AC-E10D-834E-A7EC-55A2288D3CA1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E6B064-B666-684E-881C-6A8792161A34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3710592-F121-3945-8107-38AE750C2C57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D6E2CA-CC5A-4940-9FEA-5B6E56A58FDC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069592-3254-244A-89A1-22876FD0ECEA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78772CC-C0F6-C849-A6AD-9D606DF7C41D}"/>
              </a:ext>
            </a:extLst>
          </p:cNvPr>
          <p:cNvSpPr txBox="1"/>
          <p:nvPr userDrawn="1"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D292416-07A1-5C46-B5A0-623EB8F5C6C4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710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Supporting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C91952AE-6861-7D4C-A679-7ED17406D2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9958552" y="545122"/>
            <a:ext cx="2233448" cy="5495919"/>
          </a:xfrm>
          <a:custGeom>
            <a:avLst/>
            <a:gdLst>
              <a:gd name="connsiteX0" fmla="*/ 312822 w 2233448"/>
              <a:gd name="connsiteY0" fmla="*/ 0 h 5495919"/>
              <a:gd name="connsiteX1" fmla="*/ 568770 w 2233448"/>
              <a:gd name="connsiteY1" fmla="*/ 0 h 5495919"/>
              <a:gd name="connsiteX2" fmla="*/ 568770 w 2233448"/>
              <a:gd name="connsiteY2" fmla="*/ 96713 h 5495919"/>
              <a:gd name="connsiteX3" fmla="*/ 671350 w 2233448"/>
              <a:gd name="connsiteY3" fmla="*/ 199293 h 5495919"/>
              <a:gd name="connsiteX4" fmla="*/ 1820205 w 2233448"/>
              <a:gd name="connsiteY4" fmla="*/ 199293 h 5495919"/>
              <a:gd name="connsiteX5" fmla="*/ 1922785 w 2233448"/>
              <a:gd name="connsiteY5" fmla="*/ 96713 h 5495919"/>
              <a:gd name="connsiteX6" fmla="*/ 1922785 w 2233448"/>
              <a:gd name="connsiteY6" fmla="*/ 0 h 5495919"/>
              <a:gd name="connsiteX7" fmla="*/ 2233448 w 2233448"/>
              <a:gd name="connsiteY7" fmla="*/ 0 h 5495919"/>
              <a:gd name="connsiteX8" fmla="*/ 2233448 w 2233448"/>
              <a:gd name="connsiteY8" fmla="*/ 5495919 h 5495919"/>
              <a:gd name="connsiteX9" fmla="*/ 312822 w 2233448"/>
              <a:gd name="connsiteY9" fmla="*/ 5495919 h 5495919"/>
              <a:gd name="connsiteX10" fmla="*/ 0 w 2233448"/>
              <a:gd name="connsiteY10" fmla="*/ 5183097 h 5495919"/>
              <a:gd name="connsiteX11" fmla="*/ 0 w 2233448"/>
              <a:gd name="connsiteY11" fmla="*/ 312822 h 5495919"/>
              <a:gd name="connsiteX12" fmla="*/ 312822 w 2233448"/>
              <a:gd name="connsiteY12" fmla="*/ 0 h 549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3448" h="5495919">
                <a:moveTo>
                  <a:pt x="312822" y="0"/>
                </a:moveTo>
                <a:lnTo>
                  <a:pt x="568770" y="0"/>
                </a:lnTo>
                <a:lnTo>
                  <a:pt x="568770" y="96713"/>
                </a:lnTo>
                <a:cubicBezTo>
                  <a:pt x="568770" y="153366"/>
                  <a:pt x="614697" y="199293"/>
                  <a:pt x="671350" y="199293"/>
                </a:cubicBezTo>
                <a:lnTo>
                  <a:pt x="1820205" y="199293"/>
                </a:lnTo>
                <a:cubicBezTo>
                  <a:pt x="1876858" y="199293"/>
                  <a:pt x="1922785" y="153366"/>
                  <a:pt x="1922785" y="96713"/>
                </a:cubicBezTo>
                <a:lnTo>
                  <a:pt x="1922785" y="0"/>
                </a:lnTo>
                <a:lnTo>
                  <a:pt x="2233448" y="0"/>
                </a:lnTo>
                <a:lnTo>
                  <a:pt x="2233448" y="5495919"/>
                </a:lnTo>
                <a:lnTo>
                  <a:pt x="312822" y="5495919"/>
                </a:lnTo>
                <a:cubicBezTo>
                  <a:pt x="140055" y="5495919"/>
                  <a:pt x="0" y="5355864"/>
                  <a:pt x="0" y="5183097"/>
                </a:cubicBezTo>
                <a:lnTo>
                  <a:pt x="0" y="312822"/>
                </a:lnTo>
                <a:cubicBezTo>
                  <a:pt x="0" y="140055"/>
                  <a:pt x="140055" y="0"/>
                  <a:pt x="312822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rIns="251999" anchor="ctr">
            <a:no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Drag image onto slide to fill phone screen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A19A1-7307-4944-BE1C-F523537652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361" y="152400"/>
            <a:ext cx="2879464" cy="6002770"/>
          </a:xfrm>
        </p:spPr>
        <p:txBody>
          <a:bodyPr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slide 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11D142-2F56-C44C-92D0-D7EA8A9DAB96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9E686AA-6EDF-FF48-9476-DD83F7100E37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0AE1A7C-1EB7-E244-8DE3-9EE13BBA15B6}"/>
                </a:ext>
              </a:extLst>
            </p:cNvPr>
            <p:cNvSpPr/>
            <p:nvPr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FEC5364-347F-A24A-B1B8-ABC46E4248D0}"/>
                </a:ext>
              </a:extLst>
            </p:cNvPr>
            <p:cNvSpPr txBox="1"/>
            <p:nvPr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66901DA-7F55-BA47-A660-CAD72EEFE971}"/>
                </a:ext>
              </a:extLst>
            </p:cNvPr>
            <p:cNvCxnSpPr>
              <a:cxnSpLocks/>
            </p:cNvCxnSpPr>
            <p:nvPr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78FDDD2-5858-A446-9B0E-1C063E0B4502}"/>
                </a:ext>
              </a:extLst>
            </p:cNvPr>
            <p:cNvSpPr txBox="1"/>
            <p:nvPr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9D4316F-8829-C74B-A221-4A7DBA272431}"/>
                </a:ext>
              </a:extLst>
            </p:cNvPr>
            <p:cNvGrpSpPr/>
            <p:nvPr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0384B02-75E8-144E-8B22-F27459DBF213}"/>
                  </a:ext>
                </a:extLst>
              </p:cNvPr>
              <p:cNvGrpSpPr/>
              <p:nvPr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0F73B797-007D-8F45-9B2F-99A3C206555C}"/>
                    </a:ext>
                  </a:extLst>
                </p:cNvPr>
                <p:cNvSpPr/>
                <p:nvPr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3AED18F-21AD-404E-BED9-E23726592536}"/>
                    </a:ext>
                  </a:extLst>
                </p:cNvPr>
                <p:cNvSpPr txBox="1"/>
                <p:nvPr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A0C7D49-CE9B-2F4E-837A-3F7610651477}"/>
                    </a:ext>
                  </a:extLst>
                </p:cNvPr>
                <p:cNvSpPr txBox="1"/>
                <p:nvPr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08F9347-1020-3542-9083-C25D17003A7D}"/>
                    </a:ext>
                  </a:extLst>
                </p:cNvPr>
                <p:cNvSpPr txBox="1"/>
                <p:nvPr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61D7E8F-96D6-0743-A4E6-BDE8FEE75931}"/>
                  </a:ext>
                </a:extLst>
              </p:cNvPr>
              <p:cNvSpPr txBox="1"/>
              <p:nvPr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92" name="Graphic 91">
                <a:extLst>
                  <a:ext uri="{FF2B5EF4-FFF2-40B4-BE49-F238E27FC236}">
                    <a16:creationId xmlns:a16="http://schemas.microsoft.com/office/drawing/2014/main" id="{3691DA32-4A25-3244-887F-106571CC7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7E1B2C8-A880-484B-8DF3-47F72B6478C1}"/>
                </a:ext>
              </a:extLst>
            </p:cNvPr>
            <p:cNvGrpSpPr/>
            <p:nvPr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81E6E9C-A854-8341-8896-14B11B0CB408}"/>
                  </a:ext>
                </a:extLst>
              </p:cNvPr>
              <p:cNvSpPr/>
              <p:nvPr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7B30112-E1F3-1141-9397-651EDD05AB4F}"/>
                  </a:ext>
                </a:extLst>
              </p:cNvPr>
              <p:cNvSpPr txBox="1"/>
              <p:nvPr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E436DB41-C87B-604D-93C9-4810EC7B8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67E7DC2-AEC6-AF45-A3F3-8D292343CC65}"/>
                  </a:ext>
                </a:extLst>
              </p:cNvPr>
              <p:cNvSpPr txBox="1"/>
              <p:nvPr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4EB5A3B8-7079-2F40-BAFD-A2396423A1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9857E59-EF61-994A-A389-AD6537DDC9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95D23FB-7145-A148-9DEA-BCBCB72A6803}"/>
                </a:ext>
              </a:extLst>
            </p:cNvPr>
            <p:cNvSpPr txBox="1"/>
            <p:nvPr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56B344F-230E-4740-9A53-CE43DAE6C421}"/>
                </a:ext>
              </a:extLst>
            </p:cNvPr>
            <p:cNvSpPr txBox="1"/>
            <p:nvPr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2F0AEA9-8195-584F-9600-AE1D172C30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E8A3DCD-14B5-734C-91E2-79637E3D58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72609" y="315251"/>
            <a:ext cx="2619391" cy="6219155"/>
          </a:xfrm>
          <a:prstGeom prst="rect">
            <a:avLst/>
          </a:prstGeom>
        </p:spPr>
      </p:pic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869742CE-A9EE-044C-A2BA-81128A041B9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1525" y="152400"/>
            <a:ext cx="6156325" cy="29065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8848A848-7E9E-154A-8D34-8AD2D6F021C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525" y="3252095"/>
            <a:ext cx="6156325" cy="29065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49E3D-E464-6B41-AAF7-80CE0AA5A7C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1FD95D-31D3-394B-B5E1-6A64DE59B7B4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E5DAA1-9C55-5648-8E7F-A99A28527990}"/>
              </a:ext>
            </a:extLst>
          </p:cNvPr>
          <p:cNvGrpSpPr/>
          <p:nvPr userDrawn="1"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1B8BD1-E030-AA42-BE55-623426B6984A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70735A-AE07-D34D-8C7A-CCB0CD054365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4A638A-04B3-4744-BC26-6DA5CDB3E0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07552F-9188-704F-BFA5-B7C6530E0EF3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13322C-3B77-5C40-9E80-85228DDD7764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B0019C8-C78C-B445-80CB-9127941D6019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8E15199-F72B-9840-8CB4-B2E9C1BE1663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CA6CE63-7AAB-A843-B22F-75FC7F7B7FF8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A129FCE-F51A-CA49-972B-D63D26F453A7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288C099-2ADD-A443-AE09-DC3DBBAB33F5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E83AC8F-72E3-1E46-A6C4-6D2642C5730F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54" name="Graphic 53">
                <a:extLst>
                  <a:ext uri="{FF2B5EF4-FFF2-40B4-BE49-F238E27FC236}">
                    <a16:creationId xmlns:a16="http://schemas.microsoft.com/office/drawing/2014/main" id="{C4AD293A-531C-0D48-8297-5D7B41D74DB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46D3B3A-5D5D-0A45-8488-D69B4C9831EA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3185D6C-AA61-A247-BDA2-C9BA97116905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1F49C2C-F0DD-4C41-9630-DFDB04931868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AC3F5933-E70E-B045-9FDB-4EA88F814A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6C7F8C-D8AA-7C40-9952-0ED89E557E61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8A0901CA-37E8-014F-828B-50F19DC6C77C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3AD815-9B2A-BE40-A090-525184CF944E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C9E470-06B9-8B4B-AD1A-E61DD3D857CF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C60CD2F-A386-8444-949F-252A76903DE2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9DFBE0E-8958-4B4C-9250-32DEAF3601F8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31E58F53-3EF0-0842-85B6-504392F52B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72609" y="315251"/>
            <a:ext cx="2619391" cy="62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64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ta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292821-60E2-0B4D-AA0C-C16AE0808848}"/>
              </a:ext>
            </a:extLst>
          </p:cNvPr>
          <p:cNvSpPr/>
          <p:nvPr/>
        </p:nvSpPr>
        <p:spPr>
          <a:xfrm>
            <a:off x="6361241" y="404813"/>
            <a:ext cx="5567233" cy="5761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5784247" cy="9731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Click to add slide title</a:t>
            </a:r>
            <a:endParaRPr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F8650D1-39A1-CF44-A6B9-55E0B16459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22957" y="636119"/>
            <a:ext cx="5057470" cy="2229851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y" algn="b"/>
          </a:blipFill>
        </p:spPr>
        <p:txBody>
          <a:bodyPr bIns="46800" anchor="ctr">
            <a:no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key takeaway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42D2C7D-D9E4-2347-8910-83CF1D5BA1AD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263525" y="1376363"/>
            <a:ext cx="5755755" cy="414657"/>
          </a:xfr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anchor="b"/>
          <a:lstStyle>
            <a:lvl1pPr marL="0" indent="0">
              <a:buNone/>
              <a:defRPr sz="1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67390C-CF8E-8A47-87DF-C62375565150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C5F581-628A-AD40-A607-02AC0F42F561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358D2C-845B-B249-A1AC-590041D9F72D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0E1F92-63AA-C54A-A918-BAA49530610A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4624CA-8303-064D-8469-332D0C910C00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77819F-3351-5245-A24F-D67B2F2D83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EFFF55F2-1A60-BC45-9662-1CCB19F3F4F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0647" y="1972801"/>
            <a:ext cx="5755754" cy="4185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86E93ADF-FFD3-6B49-9C09-35011353A9EE}"/>
              </a:ext>
            </a:extLst>
          </p:cNvPr>
          <p:cNvSpPr>
            <a:spLocks noGrp="1"/>
          </p:cNvSpPr>
          <p:nvPr>
            <p:ph sz="quarter" idx="118"/>
          </p:nvPr>
        </p:nvSpPr>
        <p:spPr>
          <a:xfrm>
            <a:off x="6631200" y="3124801"/>
            <a:ext cx="5048736" cy="28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B95F35B-A7B3-CD42-9DFE-2A3BBA2FDFE0}"/>
              </a:ext>
            </a:extLst>
          </p:cNvPr>
          <p:cNvSpPr>
            <a:spLocks noGrp="1"/>
          </p:cNvSpPr>
          <p:nvPr>
            <p:ph type="dt" sz="half" idx="119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BDA87-017F-5F46-8EC4-090CB0103643}"/>
              </a:ext>
            </a:extLst>
          </p:cNvPr>
          <p:cNvSpPr/>
          <p:nvPr userDrawn="1"/>
        </p:nvSpPr>
        <p:spPr>
          <a:xfrm>
            <a:off x="6361241" y="404813"/>
            <a:ext cx="5567233" cy="5761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4C6E1B-B20E-BB4A-8785-9223FDDDD96D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99C412-EC70-0C40-BD9A-81581E34D521}"/>
              </a:ext>
            </a:extLst>
          </p:cNvPr>
          <p:cNvGrpSpPr/>
          <p:nvPr userDrawn="1"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5BE1F7-9092-A349-80A6-D0FB2DAA78F0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FB661-6EDA-A642-8C19-276EF126E257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05D3A8-3D12-144B-97D7-17BDDD61C776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F46FC56-33DA-6240-9F41-E2DAAC11374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907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ck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3" cy="9731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Click to add slide title</a:t>
            </a:r>
            <a:endParaRPr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42D2C7D-D9E4-2347-8910-83CF1D5BA1AD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263524" y="1395167"/>
            <a:ext cx="11651763" cy="395853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bIns="72000" anchor="b"/>
          <a:lstStyle>
            <a:lvl1pPr marL="0" indent="0"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 title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D2C8ED6C-6153-A847-8DCB-7DEDC274C0A1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263524" y="3876704"/>
            <a:ext cx="11651763" cy="395853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bIns="72000" anchor="b"/>
          <a:lstStyle>
            <a:lvl1pPr marL="0" indent="0"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content 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CAAC84-323E-7C4A-9B98-66677C8940A4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5CFC71-B47A-A54D-AEBE-4721F45D29DC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68C2B9-ADA9-624C-A89E-B96031CDC7FB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6E480F3-3121-1048-91F3-2013B6789287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B7811A-96C0-B740-8247-00986021E3C8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6E66BBF-CD27-B944-AA22-91FA904C9C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A13A8-5EA5-E44A-8141-08D1AFCBC1C6}"/>
              </a:ext>
            </a:extLst>
          </p:cNvPr>
          <p:cNvSpPr>
            <a:spLocks noGrp="1"/>
          </p:cNvSpPr>
          <p:nvPr>
            <p:ph type="dt" sz="half" idx="123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F8CB8377-302B-244E-94FB-B36536DBBF83}"/>
              </a:ext>
            </a:extLst>
          </p:cNvPr>
          <p:cNvSpPr>
            <a:spLocks noGrp="1"/>
          </p:cNvSpPr>
          <p:nvPr>
            <p:ph sz="quarter" idx="121"/>
          </p:nvPr>
        </p:nvSpPr>
        <p:spPr>
          <a:xfrm>
            <a:off x="263525" y="1864801"/>
            <a:ext cx="11651763" cy="180529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97868BA9-EAE1-BE46-A782-0E3108629D3F}"/>
              </a:ext>
            </a:extLst>
          </p:cNvPr>
          <p:cNvSpPr>
            <a:spLocks noGrp="1"/>
          </p:cNvSpPr>
          <p:nvPr>
            <p:ph sz="quarter" idx="122"/>
          </p:nvPr>
        </p:nvSpPr>
        <p:spPr>
          <a:xfrm>
            <a:off x="263525" y="4360554"/>
            <a:ext cx="11651763" cy="180529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F82DED-6EB8-F143-84A8-3E202BF8D823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E12695-8481-344A-94CD-1BA34C793104}"/>
              </a:ext>
            </a:extLst>
          </p:cNvPr>
          <p:cNvGrpSpPr/>
          <p:nvPr userDrawn="1"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2ABF6F-6C10-D846-A337-F9FE18D68BD7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8F2830-DDD3-5A46-ADCF-89A99B965A63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67A35B-9453-2E49-B376-334B0D3A2DE8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CF52E7C-5031-294A-9B59-989834F8273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639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1B3A341-ED0E-854D-B998-AE4AF0E50D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auto">
          <a:xfrm>
            <a:off x="999007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24641-2636-9C4A-B81F-8994DD698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B91D0D-9F61-3B4D-9A9B-E8550E88B9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525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724B5D4-892B-344E-ADD3-5946E322FF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525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425C022-4754-EE42-8C22-2A6124BAE0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151ECA-E502-F642-A248-BD3AE3ADE55F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A7E929C-7046-3D4E-9BEF-0AA496E0B98F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60E7864-8F6C-DB45-94B2-619632E9B58E}"/>
                </a:ext>
              </a:extLst>
            </p:cNvPr>
            <p:cNvSpPr/>
            <p:nvPr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A8C1645-2112-B042-9B2C-3F2E8A9FC110}"/>
                </a:ext>
              </a:extLst>
            </p:cNvPr>
            <p:cNvSpPr txBox="1"/>
            <p:nvPr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B60217-D2C9-8B46-A5A8-32207EAF4295}"/>
                </a:ext>
              </a:extLst>
            </p:cNvPr>
            <p:cNvCxnSpPr>
              <a:cxnSpLocks/>
            </p:cNvCxnSpPr>
            <p:nvPr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11CA8CD-48BC-0748-9FD2-F803EF3B9FBD}"/>
                </a:ext>
              </a:extLst>
            </p:cNvPr>
            <p:cNvSpPr txBox="1"/>
            <p:nvPr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554A704-6674-BB43-AB20-2E181F9B57EB}"/>
                </a:ext>
              </a:extLst>
            </p:cNvPr>
            <p:cNvGrpSpPr/>
            <p:nvPr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12C7B92-F2AA-9F45-A792-FFDCCA4C1309}"/>
                  </a:ext>
                </a:extLst>
              </p:cNvPr>
              <p:cNvGrpSpPr/>
              <p:nvPr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5544EB0-5E10-254D-8AE0-A8CCC9620441}"/>
                    </a:ext>
                  </a:extLst>
                </p:cNvPr>
                <p:cNvSpPr/>
                <p:nvPr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A59A1BCF-4BC0-BF46-B962-07D8C33C7F41}"/>
                    </a:ext>
                  </a:extLst>
                </p:cNvPr>
                <p:cNvSpPr txBox="1"/>
                <p:nvPr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D902BA3-9FC1-474F-9879-75FCD0149012}"/>
                    </a:ext>
                  </a:extLst>
                </p:cNvPr>
                <p:cNvSpPr txBox="1"/>
                <p:nvPr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439F8BA-92D5-EC44-A78A-81B6BE9DDB8F}"/>
                    </a:ext>
                  </a:extLst>
                </p:cNvPr>
                <p:cNvSpPr txBox="1"/>
                <p:nvPr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4565E4E-F965-CF47-9AF3-10262D7C7F69}"/>
                  </a:ext>
                </a:extLst>
              </p:cNvPr>
              <p:cNvSpPr txBox="1"/>
              <p:nvPr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AEBD7B6F-3DEE-AD40-9AAF-99977C4B9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B425B32-FE70-644F-8797-8EF8F357BCC5}"/>
                </a:ext>
              </a:extLst>
            </p:cNvPr>
            <p:cNvGrpSpPr/>
            <p:nvPr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922FA7E-E032-194E-B97D-AB34EC836BD2}"/>
                  </a:ext>
                </a:extLst>
              </p:cNvPr>
              <p:cNvSpPr/>
              <p:nvPr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1D6CFBD-0AE8-F241-A5C2-FD0822528B50}"/>
                  </a:ext>
                </a:extLst>
              </p:cNvPr>
              <p:cNvSpPr txBox="1"/>
              <p:nvPr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114" name="Graphic 113">
                <a:extLst>
                  <a:ext uri="{FF2B5EF4-FFF2-40B4-BE49-F238E27FC236}">
                    <a16:creationId xmlns:a16="http://schemas.microsoft.com/office/drawing/2014/main" id="{6FA7765A-139C-694A-A927-345F327F88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6648D52-7111-184F-AF49-A989AA7F5ECE}"/>
                  </a:ext>
                </a:extLst>
              </p:cNvPr>
              <p:cNvSpPr txBox="1"/>
              <p:nvPr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7460780B-D27D-864E-8E82-10F5FA32F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D01E91B-AF16-5B46-B5E5-6B5B54E6D3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F75532A-74FC-FB4A-A0CF-AAF908803095}"/>
                </a:ext>
              </a:extLst>
            </p:cNvPr>
            <p:cNvSpPr txBox="1"/>
            <p:nvPr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267567B-78A9-4042-8787-54CFCA56E5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ECDD292-0A41-9347-A63B-366424DB3358}"/>
                </a:ext>
              </a:extLst>
            </p:cNvPr>
            <p:cNvSpPr txBox="1"/>
            <p:nvPr/>
          </p:nvSpPr>
          <p:spPr>
            <a:xfrm>
              <a:off x="12776178" y="2120415"/>
              <a:ext cx="1947530" cy="29084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1050"/>
                <a:t>Images will fill in from left to right. 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81F64-BA3C-3144-BCAE-2ED89B12E4A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52" name="Picture Placeholder 35">
            <a:extLst>
              <a:ext uri="{FF2B5EF4-FFF2-40B4-BE49-F238E27FC236}">
                <a16:creationId xmlns:a16="http://schemas.microsoft.com/office/drawing/2014/main" id="{4B0B3411-E35B-9647-A09B-711F029FC35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4022623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53" name="Text Placeholder 9">
            <a:extLst>
              <a:ext uri="{FF2B5EF4-FFF2-40B4-BE49-F238E27FC236}">
                <a16:creationId xmlns:a16="http://schemas.microsoft.com/office/drawing/2014/main" id="{AA80F8C2-4050-A045-AD94-75AD73F6EB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87141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4" name="Text Placeholder 9">
            <a:extLst>
              <a:ext uri="{FF2B5EF4-FFF2-40B4-BE49-F238E27FC236}">
                <a16:creationId xmlns:a16="http://schemas.microsoft.com/office/drawing/2014/main" id="{6273F053-3DCA-A043-9247-ECABDCA39FE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87141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CD4EC102-A65D-9E4C-A5BB-85175C8C12C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87141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sp>
        <p:nvSpPr>
          <p:cNvPr id="56" name="Picture Placeholder 35">
            <a:extLst>
              <a:ext uri="{FF2B5EF4-FFF2-40B4-BE49-F238E27FC236}">
                <a16:creationId xmlns:a16="http://schemas.microsoft.com/office/drawing/2014/main" id="{8BEC7FBF-6709-EB48-80A3-EB7EB20E584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auto">
          <a:xfrm>
            <a:off x="7021855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8A8F3F9-4899-1146-B73A-B5BB6961B2E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86373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8" name="Text Placeholder 9">
            <a:extLst>
              <a:ext uri="{FF2B5EF4-FFF2-40B4-BE49-F238E27FC236}">
                <a16:creationId xmlns:a16="http://schemas.microsoft.com/office/drawing/2014/main" id="{92995636-5046-7345-92E7-A945A363007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86373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C180E255-7138-284A-BDF9-C028FF950A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86373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sp>
        <p:nvSpPr>
          <p:cNvPr id="60" name="Picture Placeholder 35">
            <a:extLst>
              <a:ext uri="{FF2B5EF4-FFF2-40B4-BE49-F238E27FC236}">
                <a16:creationId xmlns:a16="http://schemas.microsoft.com/office/drawing/2014/main" id="{2EA761DA-83F1-924F-B29B-E54668336CC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auto">
          <a:xfrm>
            <a:off x="9996703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AEF904AA-51FA-504E-9121-A959C42AE63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261221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7491FE42-DE74-4C46-97D3-94F6733D193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261221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D0207C6D-5318-6545-96A3-3A7CDCDC120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261221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4820AF-E512-8240-BAB4-8B0593383A41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906DB5-85C5-384C-BB11-D321F15CC6DE}"/>
              </a:ext>
            </a:extLst>
          </p:cNvPr>
          <p:cNvGrpSpPr/>
          <p:nvPr userDrawn="1"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D1DA561-68EE-5244-A277-98B0740F57D7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F8350-ABB5-6B46-8695-4F904832D4F7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8AB25F9-8C72-DA41-BEB9-72FA1FFC05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A40190-EF40-8A47-B111-14EDDAAC69B5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CBEBA68-8C77-CD40-B7B6-11CB5B37035C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A671BEC-2CA8-BD49-A69C-5A6D46B44CFC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B87B84A5-F13C-D147-9C57-5C42A6C332D5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771A46B-0D7F-5046-812B-73E38F9A6D8F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7031E56-E9FB-7C4B-8D15-6E0255F9AF09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D3AA56C-A466-B149-8529-45FB94CC86F2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6C79558-FB2F-6A4C-B81C-B772CA22DAFF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76" name="Graphic 75">
                <a:extLst>
                  <a:ext uri="{FF2B5EF4-FFF2-40B4-BE49-F238E27FC236}">
                    <a16:creationId xmlns:a16="http://schemas.microsoft.com/office/drawing/2014/main" id="{37682E1C-27B7-A547-93F7-EABEB3BA3A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7B16F0B-6003-D644-920E-FC360EC07596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AB3FE7C-019F-684C-AEBF-462BD7A46240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669262E-7620-7849-9B5E-55CD325010B0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71" name="Graphic 70">
                <a:extLst>
                  <a:ext uri="{FF2B5EF4-FFF2-40B4-BE49-F238E27FC236}">
                    <a16:creationId xmlns:a16="http://schemas.microsoft.com/office/drawing/2014/main" id="{4DF8E3F2-6070-5143-9BE4-6C94EA07C21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98F657-335D-6048-B1DD-1B4FDC0DD73C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4E4BF989-6D5F-0F46-BF34-37DD656FD97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5842C7-1726-9B4D-9EEB-A274EA181C53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6F3C69C-C580-CD4D-A865-C5F5B9845A83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47BFC8-9ADA-B543-80AF-6E66BBEF2313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E023C69-AB27-C34F-939B-7337B0CC7349}"/>
                </a:ext>
              </a:extLst>
            </p:cNvPr>
            <p:cNvSpPr txBox="1"/>
            <p:nvPr userDrawn="1"/>
          </p:nvSpPr>
          <p:spPr>
            <a:xfrm>
              <a:off x="12776178" y="2120415"/>
              <a:ext cx="1947530" cy="29084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1050"/>
                <a:t>Images will fill in from left to right.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5993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/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E13A4-C793-4649-A719-B7BB3ADDC3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" y="0"/>
            <a:ext cx="12191207" cy="6345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733DFA-5A1C-EA4C-B851-25D99ED56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557939"/>
            <a:ext cx="11651764" cy="5311579"/>
          </a:xfrm>
          <a:noFill/>
        </p:spPr>
        <p:txBody>
          <a:bodyPr lIns="90000" anchor="ctr"/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mission or vision statement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8F58F3-F4DC-1643-8475-D1407A5E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07A19-D758-2D4C-8A26-DFAE2B1496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" y="0"/>
            <a:ext cx="12191207" cy="63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90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O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FE3FE8A-F161-D246-959E-ABD4855B3C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95" y="223"/>
            <a:ext cx="12191207" cy="62992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D678B08-DC65-D248-8746-992440E249BE}"/>
              </a:ext>
            </a:extLst>
          </p:cNvPr>
          <p:cNvSpPr txBox="1"/>
          <p:nvPr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1F3CB-5ABB-E84B-B0E9-7E291E6FE7D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8AD644-FBE3-F546-93FC-9E20DA798A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6284" y="1354665"/>
            <a:ext cx="6849005" cy="2985125"/>
          </a:xfrm>
          <a:noFill/>
        </p:spPr>
        <p:txBody>
          <a:bodyPr tIns="216000" anchor="ctr"/>
          <a:lstStyle>
            <a:lvl1pPr algn="r">
              <a:defRPr sz="440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</a:defRPr>
            </a:lvl1pPr>
          </a:lstStyle>
          <a:p>
            <a:r>
              <a:rPr lang="en-US"/>
              <a:t>Click to add quote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EF0CE46-C0A1-DD4A-B07B-2DDC6CC30C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1985" y="4992612"/>
            <a:ext cx="6773303" cy="744046"/>
          </a:xfrm>
          <a:prstGeom prst="rect">
            <a:avLst/>
          </a:prstGeom>
          <a:noFill/>
        </p:spPr>
        <p:txBody>
          <a:bodyPr rIns="72000" anchor="t"/>
          <a:lstStyle>
            <a:lvl1pPr marL="0" indent="0" algn="r">
              <a:buNone/>
              <a:defRPr sz="20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add name</a:t>
            </a:r>
          </a:p>
          <a:p>
            <a:pPr lvl="1"/>
            <a:r>
              <a:rPr lang="en-US"/>
              <a:t>Click to add job title or company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27E0E34-77FE-D844-B224-05D60E2C3D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66283" y="558272"/>
            <a:ext cx="1092200" cy="131286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sz="16600" b="1" i="0" kern="1200" baseline="0" dirty="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C5913F8-38A0-7F47-B5A2-BE537048EA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29050" y="3745053"/>
            <a:ext cx="1092200" cy="93701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sz="9600" b="1" i="0" kern="1200" baseline="0" dirty="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D9D4C9-0409-AA4D-9F08-66CAF7AB3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94" y="223"/>
            <a:ext cx="12191207" cy="63450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7868A6-4854-AF4E-8280-139DCAF6A6A1}"/>
              </a:ext>
            </a:extLst>
          </p:cNvPr>
          <p:cNvSpPr txBox="1"/>
          <p:nvPr userDrawn="1"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</p:spTree>
    <p:extLst>
      <p:ext uri="{BB962C8B-B14F-4D97-AF65-F5344CB8AC3E}">
        <p14:creationId xmlns:p14="http://schemas.microsoft.com/office/powerpoint/2010/main" val="826370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C6B0F3A-8DDD-5444-846F-28551CF6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77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DD6E01-6FCC-2F43-AE99-21C8E117D012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F5295C0-D13A-CC44-8189-17A4AC13C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711" y="152401"/>
            <a:ext cx="11638578" cy="9731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1C771-15C6-634F-9DFD-819CE015203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711" y="6509177"/>
            <a:ext cx="1247156" cy="23743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9E9EE-BF4F-E049-BB5F-5AA54C2A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9DD08BE4-1B87-4446-A067-4900FF453747}"/>
              </a:ext>
            </a:extLst>
          </p:cNvPr>
          <p:cNvSpPr txBox="1">
            <a:spLocks/>
          </p:cNvSpPr>
          <p:nvPr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>
                <a:solidFill>
                  <a:schemeClr val="bg1"/>
                </a:solidFill>
                <a:cs typeface="Arial" charset="0"/>
              </a:rPr>
              <a:t>OpenText ©2021 All rights reserved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1524786-C3B4-0F4C-9DD1-A89CB20561BF}"/>
              </a:ext>
            </a:extLst>
          </p:cNvPr>
          <p:cNvSpPr txBox="1">
            <a:spLocks/>
          </p:cNvSpPr>
          <p:nvPr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317822-9199-B947-AC7C-F0A4571729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7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B69626-C8AB-FD4F-BCFA-4E27051A6938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2F170FE-2D9C-FF40-8B7B-B7B70259D7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711" y="6509177"/>
            <a:ext cx="1247156" cy="237431"/>
          </a:xfrm>
          <a:prstGeom prst="rect">
            <a:avLst/>
          </a:prstGeom>
        </p:spPr>
      </p:pic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53216C01-8750-BC46-ACCA-ACEBF9F2E11F}"/>
              </a:ext>
            </a:extLst>
          </p:cNvPr>
          <p:cNvSpPr txBox="1">
            <a:spLocks/>
          </p:cNvSpPr>
          <p:nvPr userDrawn="1"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OpenText ©2022 All rights reserved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EDD3647-BC57-EE48-914D-F77061864D4B}"/>
              </a:ext>
            </a:extLst>
          </p:cNvPr>
          <p:cNvSpPr txBox="1">
            <a:spLocks/>
          </p:cNvSpPr>
          <p:nvPr userDrawn="1"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ssion /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E13A4-C793-4649-A719-B7BB3ADDC3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" y="0"/>
            <a:ext cx="12191207" cy="6345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733DFA-5A1C-EA4C-B851-25D99ED56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557939"/>
            <a:ext cx="11651764" cy="5311579"/>
          </a:xfrm>
          <a:noFill/>
        </p:spPr>
        <p:txBody>
          <a:bodyPr lIns="90000" anchor="ctr"/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mission or vision statement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8F58F3-F4DC-1643-8475-D1407A5E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4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DD6E01-6FCC-2F43-AE99-21C8E117D012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F5295C0-D13A-CC44-8189-17A4AC13C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545DD-AEDF-3C4F-9EC7-AB6A827D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78F57F-F8EC-DF4D-A2E9-05360350F155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94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ro Statem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1762EBF-E0D7-8245-9003-E6DC25C5B17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634184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05000"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0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and drop image onto slide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A6F8CA-EB29-7B4C-8C88-14F0FA8683CF}"/>
              </a:ext>
            </a:extLst>
          </p:cNvPr>
          <p:cNvGrpSpPr/>
          <p:nvPr userDrawn="1"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F4B2B0-BF85-6749-9807-1542F0D260A9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969EFC-6015-994F-AAAE-36B45550D796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857ABE-281D-204A-961D-D55C5A4EEC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6349B6-CD87-3C40-A671-7A1B3EDBFBDB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F3C8DC-0EB1-A54A-9CC4-B7E9EB96D6B5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20CD52-3955-584F-A4C5-5ABDC961B346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771F22C-7095-2046-98D8-7F526D021947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F8D0D1-E25C-514F-B0F6-009FE88EDA7B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5FEE07-2797-9841-AF3F-7B02EA44BEC6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BA9531-EC5F-D348-A85B-1F3BE61794D3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49FC18-348C-3841-A7B1-EEDE4ECECA73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E07A37F-BC36-8141-9134-2D60B9BCDDB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738F67-F841-DE42-B53F-A15AB7EF8263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63862F-B08E-3A4A-B63B-0F08304B80A9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D6367C-0588-7B43-B808-760C7B6E2CA8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EFBD302-5FB8-0241-8B29-359EEE31960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3F54A8-F6DF-774C-9ABE-A2BD51A7AF06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56BAB2B-CC37-3343-9E88-87CF2EE18C54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069F4C-8AD2-9246-B11A-D858D8BD55B6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A2CD0A-D65C-EA4B-BD79-7328CBB7BABA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77A331-35D8-0E4E-94C4-8D81EC99B7C7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3C2DA6-AE93-3E49-87C1-AD34E5C1951B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63CBDF1-AD68-0547-8D1F-E199906767F1}"/>
              </a:ext>
            </a:extLst>
          </p:cNvPr>
          <p:cNvSpPr txBox="1"/>
          <p:nvPr userDrawn="1"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9B5817D-3E68-FC42-8BC8-5368E0F6BBC0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932EA5C5-AD39-5F46-8B0F-BD5BBF63B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731771"/>
            <a:ext cx="12202754" cy="2280204"/>
          </a:xfrm>
          <a:gradFill>
            <a:gsLst>
              <a:gs pos="0">
                <a:schemeClr val="accent1">
                  <a:alpha val="76666"/>
                </a:schemeClr>
              </a:gs>
              <a:gs pos="100000">
                <a:schemeClr val="accent1"/>
              </a:gs>
            </a:gsLst>
            <a:lin ang="5400000" scaled="1"/>
          </a:gradFill>
          <a:ln w="12700">
            <a:noFill/>
          </a:ln>
        </p:spPr>
        <p:txBody>
          <a:bodyPr lIns="251999" rIns="251999" bIns="0" anchor="ctr"/>
          <a:lstStyle>
            <a:lvl1pPr algn="l">
              <a:lnSpc>
                <a:spcPct val="90000"/>
              </a:lnSpc>
              <a:defRPr sz="4400" b="1" i="0" cap="none" spc="0" baseline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Statement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BF1E6-6534-7549-9ED0-8ED25057DAD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7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S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B723B144-FA32-344B-9431-E31382ADDF3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auto">
          <a:xfrm>
            <a:off x="7285220" y="0"/>
            <a:ext cx="4906780" cy="634423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Drag and drop image onto slide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A6F8CA-EB29-7B4C-8C88-14F0FA8683CF}"/>
              </a:ext>
            </a:extLst>
          </p:cNvPr>
          <p:cNvGrpSpPr/>
          <p:nvPr userDrawn="1"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F4B2B0-BF85-6749-9807-1542F0D260A9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969EFC-6015-994F-AAAE-36B45550D796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857ABE-281D-204A-961D-D55C5A4EEC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6349B6-CD87-3C40-A671-7A1B3EDBFBDB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F3C8DC-0EB1-A54A-9CC4-B7E9EB96D6B5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20CD52-3955-584F-A4C5-5ABDC961B346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771F22C-7095-2046-98D8-7F526D021947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F8D0D1-E25C-514F-B0F6-009FE88EDA7B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5FEE07-2797-9841-AF3F-7B02EA44BEC6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BA9531-EC5F-D348-A85B-1F3BE61794D3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49FC18-348C-3841-A7B1-EEDE4ECECA73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E07A37F-BC36-8141-9134-2D60B9BCDDB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738F67-F841-DE42-B53F-A15AB7EF8263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63862F-B08E-3A4A-B63B-0F08304B80A9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D6367C-0588-7B43-B808-760C7B6E2CA8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EFBD302-5FB8-0241-8B29-359EEE31960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3F54A8-F6DF-774C-9ABE-A2BD51A7AF06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56BAB2B-CC37-3343-9E88-87CF2EE18C54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069F4C-8AD2-9246-B11A-D858D8BD55B6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A2CD0A-D65C-EA4B-BD79-7328CBB7BABA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77A331-35D8-0E4E-94C4-8D81EC99B7C7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3C2DA6-AE93-3E49-87C1-AD34E5C1951B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63CBDF1-AD68-0547-8D1F-E199906767F1}"/>
              </a:ext>
            </a:extLst>
          </p:cNvPr>
          <p:cNvSpPr txBox="1"/>
          <p:nvPr userDrawn="1"/>
        </p:nvSpPr>
        <p:spPr>
          <a:xfrm>
            <a:off x="0" y="-648990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7A7D7BE-DE18-CA45-BE37-32B6AA2AB25E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>
            <a:extLst>
              <a:ext uri="{FF2B5EF4-FFF2-40B4-BE49-F238E27FC236}">
                <a16:creationId xmlns:a16="http://schemas.microsoft.com/office/drawing/2014/main" id="{8F799074-CA80-E946-B8BB-5F58AA39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0"/>
            <a:ext cx="6576662" cy="9731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28868-B510-B340-BF03-8D07F832CAC5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7FBE5152-68F4-3B49-A693-A6DAE1E6EDE6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263525" y="1376363"/>
            <a:ext cx="6581657" cy="47894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3"/>
            <a:endParaRPr lang="en-US"/>
          </a:p>
          <a:p>
            <a:pPr lvl="3"/>
            <a:endParaRPr lang="en-US"/>
          </a:p>
          <a:p>
            <a:pPr marL="180975" lvl="0" indent="-180975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68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5FC6-E615-2A40-BD93-96F93CE1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AAF051-0DB1-5547-9810-62319ABD2BB9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A7B925-8430-5E43-9D3C-5945E52730FF}"/>
              </a:ext>
            </a:extLst>
          </p:cNvPr>
          <p:cNvGrpSpPr/>
          <p:nvPr userDrawn="1"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2167FA-2CE6-3E43-B4E9-804D52B635B2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8516D1-1923-114A-A760-5BBAB43B9AF8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08893D-AE6E-6F4D-8677-124539924BA5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67EA5D-5284-7243-BA1D-B4D7551362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ACD5-841B-9742-BF12-AB47740C0D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2861E7-C993-CF4C-B237-7333B82A5B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63525" y="1376363"/>
            <a:ext cx="11651764" cy="47894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63968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imonial O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FE3FE8A-F161-D246-959E-ABD4855B3C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95" y="223"/>
            <a:ext cx="12191207" cy="62992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D678B08-DC65-D248-8746-992440E249BE}"/>
              </a:ext>
            </a:extLst>
          </p:cNvPr>
          <p:cNvSpPr txBox="1"/>
          <p:nvPr userDrawn="1"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1F3CB-5ABB-E84B-B0E9-7E291E6FE7D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8AD644-FBE3-F546-93FC-9E20DA798A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6284" y="1354665"/>
            <a:ext cx="6849005" cy="2985125"/>
          </a:xfrm>
          <a:noFill/>
        </p:spPr>
        <p:txBody>
          <a:bodyPr tIns="216000" anchor="ctr"/>
          <a:lstStyle>
            <a:lvl1pPr algn="r">
              <a:defRPr sz="440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</a:defRPr>
            </a:lvl1pPr>
          </a:lstStyle>
          <a:p>
            <a:r>
              <a:rPr lang="en-US"/>
              <a:t>Click to add quote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EF0CE46-C0A1-DD4A-B07B-2DDC6CC30C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1985" y="4992612"/>
            <a:ext cx="6773303" cy="744046"/>
          </a:xfrm>
          <a:prstGeom prst="rect">
            <a:avLst/>
          </a:prstGeom>
          <a:noFill/>
        </p:spPr>
        <p:txBody>
          <a:bodyPr rIns="72000" anchor="t"/>
          <a:lstStyle>
            <a:lvl1pPr marL="0" indent="0" algn="r">
              <a:buNone/>
              <a:defRPr sz="20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add name</a:t>
            </a:r>
          </a:p>
          <a:p>
            <a:pPr lvl="1"/>
            <a:r>
              <a:rPr lang="en-US"/>
              <a:t>Click to add job title or company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27E0E34-77FE-D844-B224-05D60E2C3D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66283" y="558272"/>
            <a:ext cx="1092200" cy="131286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sz="16600" b="1" i="0" kern="1200" baseline="0" dirty="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C5913F8-38A0-7F47-B5A2-BE537048EA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29050" y="3745053"/>
            <a:ext cx="1092200" cy="93701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sz="9600" b="1" i="0" kern="1200" baseline="0" dirty="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8533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&amp; Supporting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C91952AE-6861-7D4C-A679-7ED17406D2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9958552" y="545122"/>
            <a:ext cx="2233448" cy="5495919"/>
          </a:xfrm>
          <a:custGeom>
            <a:avLst/>
            <a:gdLst>
              <a:gd name="connsiteX0" fmla="*/ 312822 w 2233448"/>
              <a:gd name="connsiteY0" fmla="*/ 0 h 5495919"/>
              <a:gd name="connsiteX1" fmla="*/ 568770 w 2233448"/>
              <a:gd name="connsiteY1" fmla="*/ 0 h 5495919"/>
              <a:gd name="connsiteX2" fmla="*/ 568770 w 2233448"/>
              <a:gd name="connsiteY2" fmla="*/ 96713 h 5495919"/>
              <a:gd name="connsiteX3" fmla="*/ 671350 w 2233448"/>
              <a:gd name="connsiteY3" fmla="*/ 199293 h 5495919"/>
              <a:gd name="connsiteX4" fmla="*/ 1820205 w 2233448"/>
              <a:gd name="connsiteY4" fmla="*/ 199293 h 5495919"/>
              <a:gd name="connsiteX5" fmla="*/ 1922785 w 2233448"/>
              <a:gd name="connsiteY5" fmla="*/ 96713 h 5495919"/>
              <a:gd name="connsiteX6" fmla="*/ 1922785 w 2233448"/>
              <a:gd name="connsiteY6" fmla="*/ 0 h 5495919"/>
              <a:gd name="connsiteX7" fmla="*/ 2233448 w 2233448"/>
              <a:gd name="connsiteY7" fmla="*/ 0 h 5495919"/>
              <a:gd name="connsiteX8" fmla="*/ 2233448 w 2233448"/>
              <a:gd name="connsiteY8" fmla="*/ 5495919 h 5495919"/>
              <a:gd name="connsiteX9" fmla="*/ 312822 w 2233448"/>
              <a:gd name="connsiteY9" fmla="*/ 5495919 h 5495919"/>
              <a:gd name="connsiteX10" fmla="*/ 0 w 2233448"/>
              <a:gd name="connsiteY10" fmla="*/ 5183097 h 5495919"/>
              <a:gd name="connsiteX11" fmla="*/ 0 w 2233448"/>
              <a:gd name="connsiteY11" fmla="*/ 312822 h 5495919"/>
              <a:gd name="connsiteX12" fmla="*/ 312822 w 2233448"/>
              <a:gd name="connsiteY12" fmla="*/ 0 h 549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3448" h="5495919">
                <a:moveTo>
                  <a:pt x="312822" y="0"/>
                </a:moveTo>
                <a:lnTo>
                  <a:pt x="568770" y="0"/>
                </a:lnTo>
                <a:lnTo>
                  <a:pt x="568770" y="96713"/>
                </a:lnTo>
                <a:cubicBezTo>
                  <a:pt x="568770" y="153366"/>
                  <a:pt x="614697" y="199293"/>
                  <a:pt x="671350" y="199293"/>
                </a:cubicBezTo>
                <a:lnTo>
                  <a:pt x="1820205" y="199293"/>
                </a:lnTo>
                <a:cubicBezTo>
                  <a:pt x="1876858" y="199293"/>
                  <a:pt x="1922785" y="153366"/>
                  <a:pt x="1922785" y="96713"/>
                </a:cubicBezTo>
                <a:lnTo>
                  <a:pt x="1922785" y="0"/>
                </a:lnTo>
                <a:lnTo>
                  <a:pt x="2233448" y="0"/>
                </a:lnTo>
                <a:lnTo>
                  <a:pt x="2233448" y="5495919"/>
                </a:lnTo>
                <a:lnTo>
                  <a:pt x="312822" y="5495919"/>
                </a:lnTo>
                <a:cubicBezTo>
                  <a:pt x="140055" y="5495919"/>
                  <a:pt x="0" y="5355864"/>
                  <a:pt x="0" y="5183097"/>
                </a:cubicBezTo>
                <a:lnTo>
                  <a:pt x="0" y="312822"/>
                </a:lnTo>
                <a:cubicBezTo>
                  <a:pt x="0" y="140055"/>
                  <a:pt x="140055" y="0"/>
                  <a:pt x="312822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rIns="251999" anchor="ctr">
            <a:no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Drag image onto slide to fill phone screen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A19A1-7307-4944-BE1C-F523537652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361" y="152400"/>
            <a:ext cx="2879464" cy="6002770"/>
          </a:xfrm>
        </p:spPr>
        <p:txBody>
          <a:bodyPr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slide 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11D142-2F56-C44C-92D0-D7EA8A9DAB96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9E686AA-6EDF-FF48-9476-DD83F7100E37}"/>
              </a:ext>
            </a:extLst>
          </p:cNvPr>
          <p:cNvGrpSpPr/>
          <p:nvPr userDrawn="1"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0AE1A7C-1EB7-E244-8DE3-9EE13BBA15B6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FEC5364-347F-A24A-B1B8-ABC46E4248D0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66901DA-7F55-BA47-A660-CAD72EEFE9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78FDDD2-5858-A446-9B0E-1C063E0B4502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9D4316F-8829-C74B-A221-4A7DBA272431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0384B02-75E8-144E-8B22-F27459DBF213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0F73B797-007D-8F45-9B2F-99A3C206555C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3AED18F-21AD-404E-BED9-E23726592536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A0C7D49-CE9B-2F4E-837A-3F7610651477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08F9347-1020-3542-9083-C25D17003A7D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61D7E8F-96D6-0743-A4E6-BDE8FEE75931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92" name="Graphic 91">
                <a:extLst>
                  <a:ext uri="{FF2B5EF4-FFF2-40B4-BE49-F238E27FC236}">
                    <a16:creationId xmlns:a16="http://schemas.microsoft.com/office/drawing/2014/main" id="{3691DA32-4A25-3244-887F-106571CC704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7E1B2C8-A880-484B-8DF3-47F72B6478C1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81E6E9C-A854-8341-8896-14B11B0CB408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7B30112-E1F3-1141-9397-651EDD05AB4F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E436DB41-C87B-604D-93C9-4810EC7B879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67E7DC2-AEC6-AF45-A3F3-8D292343CC65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4EB5A3B8-7079-2F40-BAFD-A2396423A1F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9857E59-EF61-994A-A389-AD6537DDC945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95D23FB-7145-A148-9DEA-BCBCB72A6803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56B344F-230E-4740-9A53-CE43DAE6C421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2F0AEA9-8195-584F-9600-AE1D172C3038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E8A3DCD-14B5-734C-91E2-79637E3D58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72609" y="315251"/>
            <a:ext cx="2619391" cy="6219155"/>
          </a:xfrm>
          <a:prstGeom prst="rect">
            <a:avLst/>
          </a:prstGeom>
        </p:spPr>
      </p:pic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869742CE-A9EE-044C-A2BA-81128A041B9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1525" y="152400"/>
            <a:ext cx="6156325" cy="29065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8848A848-7E9E-154A-8D34-8AD2D6F021C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525" y="3252095"/>
            <a:ext cx="6156325" cy="29065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49E3D-E464-6B41-AAF7-80CE0AA5A7C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4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292821-60E2-0B4D-AA0C-C16AE0808848}"/>
              </a:ext>
            </a:extLst>
          </p:cNvPr>
          <p:cNvSpPr/>
          <p:nvPr userDrawn="1"/>
        </p:nvSpPr>
        <p:spPr>
          <a:xfrm>
            <a:off x="6361241" y="404813"/>
            <a:ext cx="5567233" cy="5761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5784247" cy="9731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Click to add slide title</a:t>
            </a:r>
            <a:endParaRPr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F8650D1-39A1-CF44-A6B9-55E0B16459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22957" y="636119"/>
            <a:ext cx="5057470" cy="2229851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y" algn="b"/>
          </a:blipFill>
        </p:spPr>
        <p:txBody>
          <a:bodyPr bIns="46800" anchor="ctr">
            <a:no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key takeaway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42D2C7D-D9E4-2347-8910-83CF1D5BA1AD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263525" y="1376363"/>
            <a:ext cx="5755755" cy="414657"/>
          </a:xfr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anchor="b"/>
          <a:lstStyle>
            <a:lvl1pPr marL="0" indent="0">
              <a:buNone/>
              <a:defRPr sz="1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67390C-CF8E-8A47-87DF-C62375565150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C5F581-628A-AD40-A607-02AC0F42F561}"/>
              </a:ext>
            </a:extLst>
          </p:cNvPr>
          <p:cNvGrpSpPr/>
          <p:nvPr userDrawn="1"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358D2C-845B-B249-A1AC-590041D9F72D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0E1F92-63AA-C54A-A918-BAA49530610A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4624CA-8303-064D-8469-332D0C910C00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77819F-3351-5245-A24F-D67B2F2D831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EFFF55F2-1A60-BC45-9662-1CCB19F3F4F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0647" y="1972801"/>
            <a:ext cx="5755754" cy="4185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86E93ADF-FFD3-6B49-9C09-35011353A9EE}"/>
              </a:ext>
            </a:extLst>
          </p:cNvPr>
          <p:cNvSpPr>
            <a:spLocks noGrp="1"/>
          </p:cNvSpPr>
          <p:nvPr>
            <p:ph sz="quarter" idx="118"/>
          </p:nvPr>
        </p:nvSpPr>
        <p:spPr>
          <a:xfrm>
            <a:off x="6631200" y="3124801"/>
            <a:ext cx="5048736" cy="28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B95F35B-A7B3-CD42-9DFE-2A3BBA2FDFE0}"/>
              </a:ext>
            </a:extLst>
          </p:cNvPr>
          <p:cNvSpPr>
            <a:spLocks noGrp="1"/>
          </p:cNvSpPr>
          <p:nvPr>
            <p:ph type="dt" sz="half" idx="119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743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ck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3" cy="9731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Click to add slide title</a:t>
            </a:r>
            <a:endParaRPr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42D2C7D-D9E4-2347-8910-83CF1D5BA1AD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263524" y="1395167"/>
            <a:ext cx="11651763" cy="395853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bIns="72000" anchor="b"/>
          <a:lstStyle>
            <a:lvl1pPr marL="0" indent="0"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 title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D2C8ED6C-6153-A847-8DCB-7DEDC274C0A1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263524" y="3876704"/>
            <a:ext cx="11651763" cy="395853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bIns="72000" anchor="b"/>
          <a:lstStyle>
            <a:lvl1pPr marL="0" indent="0"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content 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CAAC84-323E-7C4A-9B98-66677C8940A4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5CFC71-B47A-A54D-AEBE-4721F45D29DC}"/>
              </a:ext>
            </a:extLst>
          </p:cNvPr>
          <p:cNvGrpSpPr/>
          <p:nvPr userDrawn="1"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68C2B9-ADA9-624C-A89E-B96031CDC7FB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6E480F3-3121-1048-91F3-2013B6789287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B7811A-96C0-B740-8247-00986021E3C8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6E66BBF-CD27-B944-AA22-91FA904C9C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A13A8-5EA5-E44A-8141-08D1AFCBC1C6}"/>
              </a:ext>
            </a:extLst>
          </p:cNvPr>
          <p:cNvSpPr>
            <a:spLocks noGrp="1"/>
          </p:cNvSpPr>
          <p:nvPr>
            <p:ph type="dt" sz="half" idx="123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F8CB8377-302B-244E-94FB-B36536DBBF83}"/>
              </a:ext>
            </a:extLst>
          </p:cNvPr>
          <p:cNvSpPr>
            <a:spLocks noGrp="1"/>
          </p:cNvSpPr>
          <p:nvPr>
            <p:ph sz="quarter" idx="121"/>
          </p:nvPr>
        </p:nvSpPr>
        <p:spPr>
          <a:xfrm>
            <a:off x="263525" y="1864801"/>
            <a:ext cx="11651763" cy="180529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97868BA9-EAE1-BE46-A782-0E3108629D3F}"/>
              </a:ext>
            </a:extLst>
          </p:cNvPr>
          <p:cNvSpPr>
            <a:spLocks noGrp="1"/>
          </p:cNvSpPr>
          <p:nvPr>
            <p:ph sz="quarter" idx="122"/>
          </p:nvPr>
        </p:nvSpPr>
        <p:spPr>
          <a:xfrm>
            <a:off x="263525" y="4360554"/>
            <a:ext cx="11651763" cy="180529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186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1B3A341-ED0E-854D-B998-AE4AF0E50D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auto">
          <a:xfrm>
            <a:off x="999007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24641-2636-9C4A-B81F-8994DD698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B91D0D-9F61-3B4D-9A9B-E8550E88B9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525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724B5D4-892B-344E-ADD3-5946E322FF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525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425C022-4754-EE42-8C22-2A6124BAE0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151ECA-E502-F642-A248-BD3AE3ADE55F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A7E929C-7046-3D4E-9BEF-0AA496E0B98F}"/>
              </a:ext>
            </a:extLst>
          </p:cNvPr>
          <p:cNvGrpSpPr/>
          <p:nvPr userDrawn="1"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60E7864-8F6C-DB45-94B2-619632E9B58E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A8C1645-2112-B042-9B2C-3F2E8A9FC110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B60217-D2C9-8B46-A5A8-32207EAF42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11CA8CD-48BC-0748-9FD2-F803EF3B9FBD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554A704-6674-BB43-AB20-2E181F9B57EB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12C7B92-F2AA-9F45-A792-FFDCCA4C1309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5544EB0-5E10-254D-8AE0-A8CCC9620441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A59A1BCF-4BC0-BF46-B962-07D8C33C7F41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D902BA3-9FC1-474F-9879-75FCD0149012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439F8BA-92D5-EC44-A78A-81B6BE9DDB8F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4565E4E-F965-CF47-9AF3-10262D7C7F69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AEBD7B6F-3DEE-AD40-9AAF-99977C4B954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B425B32-FE70-644F-8797-8EF8F357BCC5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922FA7E-E032-194E-B97D-AB34EC836BD2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1D6CFBD-0AE8-F241-A5C2-FD0822528B50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114" name="Graphic 113">
                <a:extLst>
                  <a:ext uri="{FF2B5EF4-FFF2-40B4-BE49-F238E27FC236}">
                    <a16:creationId xmlns:a16="http://schemas.microsoft.com/office/drawing/2014/main" id="{6FA7765A-139C-694A-A927-345F327F885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6648D52-7111-184F-AF49-A989AA7F5ECE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7460780B-D27D-864E-8E82-10F5FA32FB9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D01E91B-AF16-5B46-B5E5-6B5B54E6D313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F75532A-74FC-FB4A-A0CF-AAF908803095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267567B-78A9-4042-8787-54CFCA56E5C0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ECDD292-0A41-9347-A63B-366424DB3358}"/>
                </a:ext>
              </a:extLst>
            </p:cNvPr>
            <p:cNvSpPr txBox="1"/>
            <p:nvPr userDrawn="1"/>
          </p:nvSpPr>
          <p:spPr>
            <a:xfrm>
              <a:off x="12776178" y="2120415"/>
              <a:ext cx="1947530" cy="29084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1050"/>
                <a:t>Images will fill in from left to right. 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81F64-BA3C-3144-BCAE-2ED89B12E4A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52" name="Picture Placeholder 35">
            <a:extLst>
              <a:ext uri="{FF2B5EF4-FFF2-40B4-BE49-F238E27FC236}">
                <a16:creationId xmlns:a16="http://schemas.microsoft.com/office/drawing/2014/main" id="{4B0B3411-E35B-9647-A09B-711F029FC35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4022623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53" name="Text Placeholder 9">
            <a:extLst>
              <a:ext uri="{FF2B5EF4-FFF2-40B4-BE49-F238E27FC236}">
                <a16:creationId xmlns:a16="http://schemas.microsoft.com/office/drawing/2014/main" id="{AA80F8C2-4050-A045-AD94-75AD73F6EB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87141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4" name="Text Placeholder 9">
            <a:extLst>
              <a:ext uri="{FF2B5EF4-FFF2-40B4-BE49-F238E27FC236}">
                <a16:creationId xmlns:a16="http://schemas.microsoft.com/office/drawing/2014/main" id="{6273F053-3DCA-A043-9247-ECABDCA39FE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87141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CD4EC102-A65D-9E4C-A5BB-85175C8C12C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87141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sp>
        <p:nvSpPr>
          <p:cNvPr id="56" name="Picture Placeholder 35">
            <a:extLst>
              <a:ext uri="{FF2B5EF4-FFF2-40B4-BE49-F238E27FC236}">
                <a16:creationId xmlns:a16="http://schemas.microsoft.com/office/drawing/2014/main" id="{8BEC7FBF-6709-EB48-80A3-EB7EB20E584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auto">
          <a:xfrm>
            <a:off x="7021855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8A8F3F9-4899-1146-B73A-B5BB6961B2E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86373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8" name="Text Placeholder 9">
            <a:extLst>
              <a:ext uri="{FF2B5EF4-FFF2-40B4-BE49-F238E27FC236}">
                <a16:creationId xmlns:a16="http://schemas.microsoft.com/office/drawing/2014/main" id="{92995636-5046-7345-92E7-A945A363007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86373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C180E255-7138-284A-BDF9-C028FF950A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86373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sp>
        <p:nvSpPr>
          <p:cNvPr id="60" name="Picture Placeholder 35">
            <a:extLst>
              <a:ext uri="{FF2B5EF4-FFF2-40B4-BE49-F238E27FC236}">
                <a16:creationId xmlns:a16="http://schemas.microsoft.com/office/drawing/2014/main" id="{2EA761DA-83F1-924F-B29B-E54668336CC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auto">
          <a:xfrm>
            <a:off x="9996703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AEF904AA-51FA-504E-9121-A959C42AE63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261221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7491FE42-DE74-4C46-97D3-94F6733D193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261221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D0207C6D-5318-6545-96A3-3A7CDCDC120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261221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</p:spTree>
    <p:extLst>
      <p:ext uri="{BB962C8B-B14F-4D97-AF65-F5344CB8AC3E}">
        <p14:creationId xmlns:p14="http://schemas.microsoft.com/office/powerpoint/2010/main" val="1172060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7A4E1F0-ED0F-2C48-9426-F1CA70CB93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" y="223"/>
            <a:ext cx="12191207" cy="685755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DD6E01-6FCC-2F43-AE99-21C8E117D012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F5295C0-D13A-CC44-8189-17A4AC13C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711" y="152401"/>
            <a:ext cx="11651764" cy="9731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1C771-15C6-634F-9DFD-819CE01520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711" y="6509177"/>
            <a:ext cx="1247156" cy="23743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2E41B-E531-4D4E-9B8C-328872F5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5BABF32-54A9-BC44-9F67-87DB9E3990B9}"/>
              </a:ext>
            </a:extLst>
          </p:cNvPr>
          <p:cNvSpPr txBox="1">
            <a:spLocks/>
          </p:cNvSpPr>
          <p:nvPr userDrawn="1"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OpenText ©2022 All rights reserved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C5F97F1-AB4F-1B48-BDDD-9ACFF3677086}"/>
              </a:ext>
            </a:extLst>
          </p:cNvPr>
          <p:cNvSpPr txBox="1">
            <a:spLocks/>
          </p:cNvSpPr>
          <p:nvPr userDrawn="1"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14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C6B0F3A-8DDD-5444-846F-28551CF656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77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DD6E01-6FCC-2F43-AE99-21C8E117D012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F5295C0-D13A-CC44-8189-17A4AC13C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711" y="152401"/>
            <a:ext cx="11638578" cy="9731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1C771-15C6-634F-9DFD-819CE01520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711" y="6509177"/>
            <a:ext cx="1247156" cy="23743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9E9EE-BF4F-E049-BB5F-5AA54C2A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9DD08BE4-1B87-4446-A067-4900FF453747}"/>
              </a:ext>
            </a:extLst>
          </p:cNvPr>
          <p:cNvSpPr txBox="1">
            <a:spLocks/>
          </p:cNvSpPr>
          <p:nvPr userDrawn="1"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OpenText ©2022 All rights reserved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1524786-C3B4-0F4C-9DD1-A89CB20561BF}"/>
              </a:ext>
            </a:extLst>
          </p:cNvPr>
          <p:cNvSpPr txBox="1">
            <a:spLocks/>
          </p:cNvSpPr>
          <p:nvPr userDrawn="1"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2F8766-37F6-BB44-A385-24D81BE59C82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4575F-3EA8-EE45-9C85-F58C4083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D737EC-FEF8-1C45-9244-8EA67515B7A7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088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DD6E01-6FCC-2F43-AE99-21C8E117D012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F5295C0-D13A-CC44-8189-17A4AC13C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545DD-AEDF-3C4F-9EC7-AB6A827D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67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 Second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21A6994-14CF-D176-D806-7907B6DD1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C1BA4B-E9CB-D04F-B611-577554C885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7672" y="2877992"/>
            <a:ext cx="5809411" cy="1102017"/>
          </a:xfrm>
          <a:prstGeom prst="rect">
            <a:avLst/>
          </a:prstGeom>
          <a:effectLst>
            <a:innerShdw blurRad="50800" dist="381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031639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 28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07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2E41B-E531-4D4E-9B8C-328872F5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6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S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B723B144-FA32-344B-9431-E31382ADDF3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auto">
          <a:xfrm>
            <a:off x="7285220" y="0"/>
            <a:ext cx="4906780" cy="634423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Drag and drop image onto slide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A6F8CA-EB29-7B4C-8C88-14F0FA8683CF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F4B2B0-BF85-6749-9807-1542F0D260A9}"/>
                </a:ext>
              </a:extLst>
            </p:cNvPr>
            <p:cNvSpPr/>
            <p:nvPr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969EFC-6015-994F-AAAE-36B45550D796}"/>
                </a:ext>
              </a:extLst>
            </p:cNvPr>
            <p:cNvSpPr txBox="1"/>
            <p:nvPr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857ABE-281D-204A-961D-D55C5A4EECEA}"/>
                </a:ext>
              </a:extLst>
            </p:cNvPr>
            <p:cNvCxnSpPr>
              <a:cxnSpLocks/>
            </p:cNvCxnSpPr>
            <p:nvPr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6349B6-CD87-3C40-A671-7A1B3EDBFBDB}"/>
                </a:ext>
              </a:extLst>
            </p:cNvPr>
            <p:cNvSpPr txBox="1"/>
            <p:nvPr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F3C8DC-0EB1-A54A-9CC4-B7E9EB96D6B5}"/>
                </a:ext>
              </a:extLst>
            </p:cNvPr>
            <p:cNvGrpSpPr/>
            <p:nvPr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20CD52-3955-584F-A4C5-5ABDC961B346}"/>
                  </a:ext>
                </a:extLst>
              </p:cNvPr>
              <p:cNvGrpSpPr/>
              <p:nvPr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771F22C-7095-2046-98D8-7F526D021947}"/>
                    </a:ext>
                  </a:extLst>
                </p:cNvPr>
                <p:cNvSpPr/>
                <p:nvPr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F8D0D1-E25C-514F-B0F6-009FE88EDA7B}"/>
                    </a:ext>
                  </a:extLst>
                </p:cNvPr>
                <p:cNvSpPr txBox="1"/>
                <p:nvPr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5FEE07-2797-9841-AF3F-7B02EA44BEC6}"/>
                    </a:ext>
                  </a:extLst>
                </p:cNvPr>
                <p:cNvSpPr txBox="1"/>
                <p:nvPr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BA9531-EC5F-D348-A85B-1F3BE61794D3}"/>
                    </a:ext>
                  </a:extLst>
                </p:cNvPr>
                <p:cNvSpPr txBox="1"/>
                <p:nvPr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49FC18-348C-3841-A7B1-EEDE4ECECA73}"/>
                  </a:ext>
                </a:extLst>
              </p:cNvPr>
              <p:cNvSpPr txBox="1"/>
              <p:nvPr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E07A37F-BC36-8141-9134-2D60B9BCDD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738F67-F841-DE42-B53F-A15AB7EF8263}"/>
                </a:ext>
              </a:extLst>
            </p:cNvPr>
            <p:cNvGrpSpPr/>
            <p:nvPr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63862F-B08E-3A4A-B63B-0F08304B80A9}"/>
                  </a:ext>
                </a:extLst>
              </p:cNvPr>
              <p:cNvSpPr/>
              <p:nvPr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D6367C-0588-7B43-B808-760C7B6E2CA8}"/>
                  </a:ext>
                </a:extLst>
              </p:cNvPr>
              <p:cNvSpPr txBox="1"/>
              <p:nvPr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EFBD302-5FB8-0241-8B29-359EEE319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3F54A8-F6DF-774C-9ABE-A2BD51A7AF06}"/>
                  </a:ext>
                </a:extLst>
              </p:cNvPr>
              <p:cNvSpPr txBox="1"/>
              <p:nvPr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56BAB2B-CC37-3343-9E88-87CF2EE18C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069F4C-8AD2-9246-B11A-D858D8BD55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A2CD0A-D65C-EA4B-BD79-7328CBB7BABA}"/>
                </a:ext>
              </a:extLst>
            </p:cNvPr>
            <p:cNvSpPr txBox="1"/>
            <p:nvPr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77A331-35D8-0E4E-94C4-8D81EC99B7C7}"/>
                </a:ext>
              </a:extLst>
            </p:cNvPr>
            <p:cNvSpPr txBox="1"/>
            <p:nvPr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3C2DA6-AE93-3E49-87C1-AD34E5C195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63CBDF1-AD68-0547-8D1F-E199906767F1}"/>
              </a:ext>
            </a:extLst>
          </p:cNvPr>
          <p:cNvSpPr txBox="1"/>
          <p:nvPr/>
        </p:nvSpPr>
        <p:spPr>
          <a:xfrm>
            <a:off x="0" y="-648990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7A7D7BE-DE18-CA45-BE37-32B6AA2AB25E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>
            <a:extLst>
              <a:ext uri="{FF2B5EF4-FFF2-40B4-BE49-F238E27FC236}">
                <a16:creationId xmlns:a16="http://schemas.microsoft.com/office/drawing/2014/main" id="{8F799074-CA80-E946-B8BB-5F58AA39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0"/>
            <a:ext cx="6576662" cy="9731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28868-B510-B340-BF03-8D07F832CAC5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7FBE5152-68F4-3B49-A693-A6DAE1E6EDE6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263525" y="1376363"/>
            <a:ext cx="6581657" cy="47894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3"/>
            <a:endParaRPr lang="en-US"/>
          </a:p>
          <a:p>
            <a:pPr lvl="3"/>
            <a:endParaRPr lang="en-US"/>
          </a:p>
          <a:p>
            <a:pPr marL="180975" lvl="0" indent="-180975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</a:pPr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359482A-1469-0E40-AC08-7208D177B0C2}"/>
              </a:ext>
            </a:extLst>
          </p:cNvPr>
          <p:cNvGrpSpPr/>
          <p:nvPr userDrawn="1"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FB9106F-91AC-8B43-BB2C-BC6976A93C17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F3FA2A-CD4B-4F43-99EE-1824E65B3525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9B6403A-623C-E048-924B-AFF35D529E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CADAE7-71E9-0146-885C-62552CAD408E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B7C515C-9E8E-4F4D-8CC2-2ABB0CC55DD0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DF12327-FE2A-AC47-9B62-B74E889B05F8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5E4BE0C-C05E-EC4C-9F28-233264319ED1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51B7BBB-CD0F-BB47-B6DC-FD07A76AC376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E8B0A89-3F9F-E545-AE62-28655DF9E750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0033488-307D-7443-B277-7985F62E9853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D5CF5D-7553-9548-824D-38964FBE0B2C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15D7316D-53D3-344E-BB9C-F6164581EB2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400B615-4CE0-D34E-BF93-76B99B749D7B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C3DB9F6-E2A9-1A44-93F4-C9DA7806A6EB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6C32E33-E1A4-6545-8168-536140A34DFB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52" name="Graphic 51">
                <a:extLst>
                  <a:ext uri="{FF2B5EF4-FFF2-40B4-BE49-F238E27FC236}">
                    <a16:creationId xmlns:a16="http://schemas.microsoft.com/office/drawing/2014/main" id="{4B103A4A-10D1-7143-846E-27726D7C50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7E24D2-173A-144A-B5FC-C8483736690D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5ED7284E-6039-1049-9671-C75601B5964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4405C4-52EB-804B-9012-D435585D82C8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1BBC7B-63C2-404E-9506-410774BEB031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B9E8EBD-E3C6-3040-AB88-9B04F8B88CE7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97C38B-956B-3045-9C41-F0E9A55FB0D6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D0CEE89-87EB-FA4C-A449-35236BF1E1A6}"/>
              </a:ext>
            </a:extLst>
          </p:cNvPr>
          <p:cNvSpPr txBox="1"/>
          <p:nvPr userDrawn="1"/>
        </p:nvSpPr>
        <p:spPr>
          <a:xfrm>
            <a:off x="0" y="-648990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392A90-A105-1148-B086-9F1DF5955B47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70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5FC6-E615-2A40-BD93-96F93CE1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AAF051-0DB1-5547-9810-62319ABD2BB9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A7B925-8430-5E43-9D3C-5945E52730FF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2167FA-2CE6-3E43-B4E9-804D52B635B2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8516D1-1923-114A-A760-5BBAB43B9AF8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08893D-AE6E-6F4D-8677-124539924BA5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67EA5D-5284-7243-BA1D-B4D7551362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ACD5-841B-9742-BF12-AB47740C0D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2861E7-C993-CF4C-B237-7333B82A5B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63525" y="1376363"/>
            <a:ext cx="11651764" cy="4789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BB7F8B-FA22-D54D-8196-4A2B73EEB05A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593963-5973-D048-8944-35AE8F0E8667}"/>
              </a:ext>
            </a:extLst>
          </p:cNvPr>
          <p:cNvGrpSpPr/>
          <p:nvPr userDrawn="1"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728C0C-9E28-704A-8EA2-B5F0F5588EFE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94983F-D6D7-2B48-A475-ECB654D7EA90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0A7B91-AF5B-B244-AB5A-A7C93D5159EC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3C4E2AF-4998-8240-8874-8CE36035C2D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56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ane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0581EFDC-AB6C-D944-8578-8F86B1E8A428}"/>
              </a:ext>
            </a:extLst>
          </p:cNvPr>
          <p:cNvSpPr txBox="1">
            <a:spLocks/>
          </p:cNvSpPr>
          <p:nvPr/>
        </p:nvSpPr>
        <p:spPr>
          <a:xfrm>
            <a:off x="263525" y="1391942"/>
            <a:ext cx="5669800" cy="474304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29" name="Text Placeholder 66">
            <a:extLst>
              <a:ext uri="{FF2B5EF4-FFF2-40B4-BE49-F238E27FC236}">
                <a16:creationId xmlns:a16="http://schemas.microsoft.com/office/drawing/2014/main" id="{D138DEA1-CD5F-B240-AA70-68E83AD6C981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>
          <a:xfrm>
            <a:off x="263525" y="1391942"/>
            <a:ext cx="5669800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A3582-E7AD-494F-A077-ED0BBC4F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0"/>
            <a:ext cx="11651764" cy="9731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B41468-138A-CC4E-B6DB-B7BB37BD42F3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475398-FD0C-EC4B-889D-4F052DEB01C2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0F0DAA-D14E-9B4D-AFD7-D1A0A2420A34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5F4F4E-1D9C-E24A-BEC0-703EDEE035B1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4E2110-C390-3748-BA1A-C0AFAA97AA01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0E44716-37BA-D54F-BF54-4BC7B6490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6167F22-9CD6-E640-8BC4-4AD04811E23A}"/>
              </a:ext>
            </a:extLst>
          </p:cNvPr>
          <p:cNvSpPr>
            <a:spLocks noGrp="1"/>
          </p:cNvSpPr>
          <p:nvPr>
            <p:ph type="body" sz="quarter" idx="131"/>
          </p:nvPr>
        </p:nvSpPr>
        <p:spPr>
          <a:xfrm>
            <a:off x="371475" y="2117737"/>
            <a:ext cx="5442471" cy="3894126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E06EA8AD-7EFE-BF40-9C85-86D70664FBD6}"/>
              </a:ext>
            </a:extLst>
          </p:cNvPr>
          <p:cNvSpPr txBox="1">
            <a:spLocks/>
          </p:cNvSpPr>
          <p:nvPr/>
        </p:nvSpPr>
        <p:spPr>
          <a:xfrm>
            <a:off x="6253831" y="1391942"/>
            <a:ext cx="5661458" cy="474304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31" name="Text Placeholder 66">
            <a:extLst>
              <a:ext uri="{FF2B5EF4-FFF2-40B4-BE49-F238E27FC236}">
                <a16:creationId xmlns:a16="http://schemas.microsoft.com/office/drawing/2014/main" id="{ADB40F71-0956-9E4E-8678-71614400702B}"/>
              </a:ext>
            </a:extLst>
          </p:cNvPr>
          <p:cNvSpPr>
            <a:spLocks noGrp="1"/>
          </p:cNvSpPr>
          <p:nvPr>
            <p:ph type="body" sz="quarter" idx="134"/>
          </p:nvPr>
        </p:nvSpPr>
        <p:spPr>
          <a:xfrm>
            <a:off x="6253831" y="1391942"/>
            <a:ext cx="5661458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FB55F77E-31E9-084F-8473-24AEADF9FC7F}"/>
              </a:ext>
            </a:extLst>
          </p:cNvPr>
          <p:cNvSpPr>
            <a:spLocks noGrp="1"/>
          </p:cNvSpPr>
          <p:nvPr>
            <p:ph type="body" sz="quarter" idx="135"/>
          </p:nvPr>
        </p:nvSpPr>
        <p:spPr>
          <a:xfrm>
            <a:off x="6390791" y="2117737"/>
            <a:ext cx="5429734" cy="3894126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D9F0BC6-0C75-0E42-8C6B-79A179A1D846}"/>
              </a:ext>
            </a:extLst>
          </p:cNvPr>
          <p:cNvSpPr txBox="1">
            <a:spLocks/>
          </p:cNvSpPr>
          <p:nvPr userDrawn="1"/>
        </p:nvSpPr>
        <p:spPr>
          <a:xfrm>
            <a:off x="263525" y="1391942"/>
            <a:ext cx="5669800" cy="474304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916561-8485-CB4E-99A2-2E3B5A8F2CE8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F6C07B-7A75-614B-BAB4-CAA4AF7B23D1}"/>
              </a:ext>
            </a:extLst>
          </p:cNvPr>
          <p:cNvGrpSpPr/>
          <p:nvPr userDrawn="1"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6ECD97-8998-3749-B400-69693486FA66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0DF394-496C-1043-8A55-4705D11376ED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643489-0789-9C4C-B11F-3621575C914A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DD6CBA6-44EA-8240-8178-B2A6A630EB9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6F395A8D-C088-3046-8594-2332FD6E7865}"/>
              </a:ext>
            </a:extLst>
          </p:cNvPr>
          <p:cNvSpPr txBox="1">
            <a:spLocks/>
          </p:cNvSpPr>
          <p:nvPr userDrawn="1"/>
        </p:nvSpPr>
        <p:spPr>
          <a:xfrm>
            <a:off x="6253831" y="1391942"/>
            <a:ext cx="5661458" cy="474304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6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anel Content (Ic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CD462DD1-2968-DD4D-8645-554A7F0A7118}"/>
              </a:ext>
            </a:extLst>
          </p:cNvPr>
          <p:cNvSpPr txBox="1">
            <a:spLocks/>
          </p:cNvSpPr>
          <p:nvPr/>
        </p:nvSpPr>
        <p:spPr>
          <a:xfrm>
            <a:off x="276711" y="2598785"/>
            <a:ext cx="5656614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28" name="Text Placeholder 66">
            <a:extLst>
              <a:ext uri="{FF2B5EF4-FFF2-40B4-BE49-F238E27FC236}">
                <a16:creationId xmlns:a16="http://schemas.microsoft.com/office/drawing/2014/main" id="{DAF97D3C-21F8-474A-9A9B-C16CB312E522}"/>
              </a:ext>
            </a:extLst>
          </p:cNvPr>
          <p:cNvSpPr>
            <a:spLocks noGrp="1"/>
          </p:cNvSpPr>
          <p:nvPr>
            <p:ph type="body" sz="quarter" idx="135"/>
          </p:nvPr>
        </p:nvSpPr>
        <p:spPr>
          <a:xfrm>
            <a:off x="283901" y="2602177"/>
            <a:ext cx="5649424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167DD1A5-0ADA-ED4C-973F-B79AF4024696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>
          <a:xfrm>
            <a:off x="404813" y="3331495"/>
            <a:ext cx="5409134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56376-453E-6C41-8339-71927A31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757BF4-FC23-F246-B395-CBA94693BE9F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4A6C93-038D-8A4A-97D9-65BB92DF9160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3BF86E-DC4A-534E-AB71-5E37E0AA464A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A083D4-81AF-304E-A7DC-4D13A47CD55E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BADED5F-7065-3947-BD5E-9618CC9DEC53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E038719-D17B-184C-926B-19D2C1FE12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86619C4-DDFD-114D-A3A1-EEF4D2E1A1C4}"/>
              </a:ext>
            </a:extLst>
          </p:cNvPr>
          <p:cNvSpPr>
            <a:spLocks noGrp="1"/>
          </p:cNvSpPr>
          <p:nvPr>
            <p:ph type="pic" sz="quarter" idx="125" hasCustomPrompt="1"/>
          </p:nvPr>
        </p:nvSpPr>
        <p:spPr>
          <a:xfrm>
            <a:off x="283901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1655C88E-D663-3249-9C5A-B04DD9BCC181}"/>
              </a:ext>
            </a:extLst>
          </p:cNvPr>
          <p:cNvSpPr>
            <a:spLocks noGrp="1"/>
          </p:cNvSpPr>
          <p:nvPr>
            <p:ph type="pic" sz="quarter" idx="126" hasCustomPrompt="1"/>
          </p:nvPr>
        </p:nvSpPr>
        <p:spPr>
          <a:xfrm>
            <a:off x="6265865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CC3F5CC-BA22-C648-BC83-061C4AE60D31}"/>
              </a:ext>
            </a:extLst>
          </p:cNvPr>
          <p:cNvSpPr>
            <a:spLocks noGrp="1"/>
          </p:cNvSpPr>
          <p:nvPr>
            <p:ph type="dt" sz="half" idx="13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D4D1209F-636E-294D-9E55-5371A0A9B107}"/>
              </a:ext>
            </a:extLst>
          </p:cNvPr>
          <p:cNvSpPr txBox="1">
            <a:spLocks/>
          </p:cNvSpPr>
          <p:nvPr/>
        </p:nvSpPr>
        <p:spPr>
          <a:xfrm>
            <a:off x="6265865" y="2598785"/>
            <a:ext cx="5649424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31" name="Text Placeholder 66">
            <a:extLst>
              <a:ext uri="{FF2B5EF4-FFF2-40B4-BE49-F238E27FC236}">
                <a16:creationId xmlns:a16="http://schemas.microsoft.com/office/drawing/2014/main" id="{DD527E8C-0C00-CD44-9A9D-C99529CCB7DB}"/>
              </a:ext>
            </a:extLst>
          </p:cNvPr>
          <p:cNvSpPr>
            <a:spLocks noGrp="1"/>
          </p:cNvSpPr>
          <p:nvPr>
            <p:ph type="body" sz="quarter" idx="137"/>
          </p:nvPr>
        </p:nvSpPr>
        <p:spPr>
          <a:xfrm>
            <a:off x="6265865" y="2602177"/>
            <a:ext cx="5649424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BC8B929-B893-E64A-B20C-B44677394EE0}"/>
              </a:ext>
            </a:extLst>
          </p:cNvPr>
          <p:cNvSpPr>
            <a:spLocks noGrp="1"/>
          </p:cNvSpPr>
          <p:nvPr>
            <p:ph type="body" sz="quarter" idx="138"/>
          </p:nvPr>
        </p:nvSpPr>
        <p:spPr>
          <a:xfrm>
            <a:off x="6402825" y="3331495"/>
            <a:ext cx="5384363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59AF6A1-DE47-1E41-9281-E04E34E5F81A}"/>
              </a:ext>
            </a:extLst>
          </p:cNvPr>
          <p:cNvSpPr txBox="1">
            <a:spLocks/>
          </p:cNvSpPr>
          <p:nvPr userDrawn="1"/>
        </p:nvSpPr>
        <p:spPr>
          <a:xfrm>
            <a:off x="276711" y="2598785"/>
            <a:ext cx="5656614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45FC27-F54E-CE49-A418-EEFEACFFC7C1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47543E-F55A-7046-B1CB-F88CC660C71F}"/>
              </a:ext>
            </a:extLst>
          </p:cNvPr>
          <p:cNvGrpSpPr/>
          <p:nvPr userDrawn="1"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F1A7B1-EFD2-5B4F-A626-4FA7ACD2E1AD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C00431C-B79D-BE48-9E0D-D8578B573F0E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5809FF-07A9-9444-8182-23F0141A093F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CAABBE7-B0A1-ED47-BE01-5F7C9B159F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F5C19DE1-5CB2-294F-B3B0-2B582DEC085F}"/>
              </a:ext>
            </a:extLst>
          </p:cNvPr>
          <p:cNvSpPr txBox="1">
            <a:spLocks/>
          </p:cNvSpPr>
          <p:nvPr userDrawn="1"/>
        </p:nvSpPr>
        <p:spPr>
          <a:xfrm>
            <a:off x="6265865" y="2598785"/>
            <a:ext cx="5649424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96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6376-453E-6C41-8339-71927A31E8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3" cy="973138"/>
          </a:xfrm>
        </p:spPr>
        <p:txBody>
          <a:bodyPr/>
          <a:lstStyle/>
          <a:p>
            <a:r>
              <a:rPr lang="en-US" dirty="0"/>
              <a:t>Click to add slide title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9BC23A-3B01-0D44-975B-919E068E7DB6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B08C38-910D-964B-A120-50880DB008AA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102BC4B-767C-144D-B470-7C9A67C98D8E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33D43AB-7238-7144-98E0-9F11714B43C6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6C260E-5D1C-E24C-B487-C5EFA5BB8500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EB7B75A-A91A-B445-B64F-EBBB2A9D8A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705AF949-22FD-8B47-A471-528D1F16CE7E}"/>
              </a:ext>
            </a:extLst>
          </p:cNvPr>
          <p:cNvSpPr>
            <a:spLocks noGrp="1"/>
          </p:cNvSpPr>
          <p:nvPr>
            <p:ph type="pic" sz="quarter" idx="125" hasCustomPrompt="1"/>
          </p:nvPr>
        </p:nvSpPr>
        <p:spPr>
          <a:xfrm>
            <a:off x="263525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75" name="Picture Placeholder 3">
            <a:extLst>
              <a:ext uri="{FF2B5EF4-FFF2-40B4-BE49-F238E27FC236}">
                <a16:creationId xmlns:a16="http://schemas.microsoft.com/office/drawing/2014/main" id="{B708DBD7-84C9-F343-847E-8BDCB000DA55}"/>
              </a:ext>
            </a:extLst>
          </p:cNvPr>
          <p:cNvSpPr>
            <a:spLocks noGrp="1"/>
          </p:cNvSpPr>
          <p:nvPr>
            <p:ph type="pic" sz="quarter" idx="134" hasCustomPrompt="1"/>
          </p:nvPr>
        </p:nvSpPr>
        <p:spPr>
          <a:xfrm>
            <a:off x="4233276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FB6A6219-2A0D-6149-B744-17E6573B3B2E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8173291" y="1374946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0494A-4DC5-8B4C-8737-5D8272C5A77D}"/>
              </a:ext>
            </a:extLst>
          </p:cNvPr>
          <p:cNvSpPr>
            <a:spLocks noGrp="1"/>
          </p:cNvSpPr>
          <p:nvPr>
            <p:ph type="dt" sz="half" idx="144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39CA89E-338C-F246-9CD9-50533660AFE2}"/>
              </a:ext>
            </a:extLst>
          </p:cNvPr>
          <p:cNvSpPr txBox="1">
            <a:spLocks/>
          </p:cNvSpPr>
          <p:nvPr/>
        </p:nvSpPr>
        <p:spPr>
          <a:xfrm>
            <a:off x="263525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37" name="Text Placeholder 66">
            <a:extLst>
              <a:ext uri="{FF2B5EF4-FFF2-40B4-BE49-F238E27FC236}">
                <a16:creationId xmlns:a16="http://schemas.microsoft.com/office/drawing/2014/main" id="{ED2B70F4-65AA-7E4B-9E7A-E5F9FC88014A}"/>
              </a:ext>
            </a:extLst>
          </p:cNvPr>
          <p:cNvSpPr>
            <a:spLocks noGrp="1"/>
          </p:cNvSpPr>
          <p:nvPr>
            <p:ph type="body" sz="quarter" idx="135"/>
          </p:nvPr>
        </p:nvSpPr>
        <p:spPr>
          <a:xfrm>
            <a:off x="263525" y="2602177"/>
            <a:ext cx="372410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EED44F2-D9E8-F448-A5CA-55E53FAD41DF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>
          <a:xfrm>
            <a:off x="400487" y="3331495"/>
            <a:ext cx="3393730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1C22818E-467A-1842-928E-12FC2915B62C}"/>
              </a:ext>
            </a:extLst>
          </p:cNvPr>
          <p:cNvSpPr txBox="1">
            <a:spLocks/>
          </p:cNvSpPr>
          <p:nvPr/>
        </p:nvSpPr>
        <p:spPr>
          <a:xfrm>
            <a:off x="8191182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40" name="Text Placeholder 66">
            <a:extLst>
              <a:ext uri="{FF2B5EF4-FFF2-40B4-BE49-F238E27FC236}">
                <a16:creationId xmlns:a16="http://schemas.microsoft.com/office/drawing/2014/main" id="{B230F826-F726-9C4B-9014-221E6700D3FE}"/>
              </a:ext>
            </a:extLst>
          </p:cNvPr>
          <p:cNvSpPr>
            <a:spLocks noGrp="1"/>
          </p:cNvSpPr>
          <p:nvPr>
            <p:ph type="body" sz="quarter" idx="147"/>
          </p:nvPr>
        </p:nvSpPr>
        <p:spPr>
          <a:xfrm>
            <a:off x="8191182" y="2602177"/>
            <a:ext cx="372410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0EC7E759-79EA-C04D-A497-CD5B2EE61862}"/>
              </a:ext>
            </a:extLst>
          </p:cNvPr>
          <p:cNvSpPr>
            <a:spLocks noGrp="1"/>
          </p:cNvSpPr>
          <p:nvPr>
            <p:ph type="body" sz="quarter" idx="148"/>
          </p:nvPr>
        </p:nvSpPr>
        <p:spPr>
          <a:xfrm>
            <a:off x="8328144" y="3331495"/>
            <a:ext cx="3393730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4D608A51-8DFB-F34F-8785-096E9DE316B0}"/>
              </a:ext>
            </a:extLst>
          </p:cNvPr>
          <p:cNvSpPr txBox="1">
            <a:spLocks/>
          </p:cNvSpPr>
          <p:nvPr/>
        </p:nvSpPr>
        <p:spPr>
          <a:xfrm>
            <a:off x="4233276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43" name="Text Placeholder 66">
            <a:extLst>
              <a:ext uri="{FF2B5EF4-FFF2-40B4-BE49-F238E27FC236}">
                <a16:creationId xmlns:a16="http://schemas.microsoft.com/office/drawing/2014/main" id="{5D7BF5E6-C34A-2745-BF7D-92D0FA805C00}"/>
              </a:ext>
            </a:extLst>
          </p:cNvPr>
          <p:cNvSpPr>
            <a:spLocks noGrp="1"/>
          </p:cNvSpPr>
          <p:nvPr>
            <p:ph type="body" sz="quarter" idx="149"/>
          </p:nvPr>
        </p:nvSpPr>
        <p:spPr>
          <a:xfrm>
            <a:off x="4233276" y="2602177"/>
            <a:ext cx="372410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041DD718-B521-4442-8665-441D08329882}"/>
              </a:ext>
            </a:extLst>
          </p:cNvPr>
          <p:cNvSpPr>
            <a:spLocks noGrp="1"/>
          </p:cNvSpPr>
          <p:nvPr>
            <p:ph type="body" sz="quarter" idx="150"/>
          </p:nvPr>
        </p:nvSpPr>
        <p:spPr>
          <a:xfrm>
            <a:off x="4370238" y="3331495"/>
            <a:ext cx="3393730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3F94EB-811F-2E4F-AC70-A3BE8423CE79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763B98-9043-B54F-97DD-12B0A13A5198}"/>
              </a:ext>
            </a:extLst>
          </p:cNvPr>
          <p:cNvGrpSpPr/>
          <p:nvPr userDrawn="1"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093A43B-7F48-C74C-8569-291CD009ADB6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265EAB-353C-D34B-AD8A-7559024A7A5D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C8BAE7-67F2-544B-92C0-31BAC36DD3DB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0DF47D4-AF92-8741-A3F7-F1C8466014B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F263F45-207F-594D-BA78-8E6FF6C57DEF}"/>
              </a:ext>
            </a:extLst>
          </p:cNvPr>
          <p:cNvSpPr txBox="1">
            <a:spLocks/>
          </p:cNvSpPr>
          <p:nvPr userDrawn="1"/>
        </p:nvSpPr>
        <p:spPr>
          <a:xfrm>
            <a:off x="263525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A28EB220-131E-1D46-8DDC-401190F059EE}"/>
              </a:ext>
            </a:extLst>
          </p:cNvPr>
          <p:cNvSpPr txBox="1">
            <a:spLocks/>
          </p:cNvSpPr>
          <p:nvPr userDrawn="1"/>
        </p:nvSpPr>
        <p:spPr>
          <a:xfrm>
            <a:off x="8191182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5259117C-8222-CA49-B845-4ED67EAF485D}"/>
              </a:ext>
            </a:extLst>
          </p:cNvPr>
          <p:cNvSpPr txBox="1">
            <a:spLocks/>
          </p:cNvSpPr>
          <p:nvPr userDrawn="1"/>
        </p:nvSpPr>
        <p:spPr>
          <a:xfrm>
            <a:off x="4233276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263525" y="152401"/>
            <a:ext cx="11664950" cy="973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3525" y="1376363"/>
            <a:ext cx="11664950" cy="47894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First level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marL="180975" lvl="0" indent="-180975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5F5FB-94C8-6B44-A612-406AB323C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86575"/>
            <a:ext cx="0" cy="0"/>
          </a:xfrm>
          <a:prstGeom prst="rect">
            <a:avLst/>
          </a:prstGeom>
          <a:ln w="0">
            <a:solidFill>
              <a:schemeClr val="bg1"/>
            </a:solidFill>
          </a:ln>
        </p:spPr>
        <p:txBody>
          <a:bodyPr vert="horz" lIns="91440" tIns="45720" rIns="91440" bIns="45720" rtlCol="0" anchor="t"/>
          <a:lstStyle>
            <a:lvl1pPr algn="l">
              <a:defRPr sz="100">
                <a:solidFill>
                  <a:schemeClr val="accent5">
                    <a:alpha val="0"/>
                  </a:schemeClr>
                </a:solidFill>
              </a:defRPr>
            </a:lvl1pPr>
          </a:lstStyle>
          <a:p>
            <a:r>
              <a:rPr lang="en-CA"/>
              <a:t>Date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4756D-8158-8447-A01A-4585EAD875FD}"/>
              </a:ext>
            </a:extLst>
          </p:cNvPr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711" y="6509177"/>
            <a:ext cx="1247156" cy="237431"/>
          </a:xfrm>
          <a:prstGeom prst="rect">
            <a:avLst/>
          </a:prstGeom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FC85038D-5B6D-7448-B3EB-ABE08E02873E}"/>
              </a:ext>
            </a:extLst>
          </p:cNvPr>
          <p:cNvSpPr txBox="1">
            <a:spLocks/>
          </p:cNvSpPr>
          <p:nvPr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OpenText ©2022 All rights reserved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C238D947-1ED4-324A-B626-D28ADAFF1F61}"/>
              </a:ext>
            </a:extLst>
          </p:cNvPr>
          <p:cNvSpPr txBox="1">
            <a:spLocks/>
          </p:cNvSpPr>
          <p:nvPr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4E662-BF56-4242-9328-6431B0431923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711" y="6509177"/>
            <a:ext cx="1247156" cy="237431"/>
          </a:xfrm>
          <a:prstGeom prst="rect">
            <a:avLst/>
          </a:prstGeom>
        </p:spPr>
      </p:pic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3F34978-816F-1545-9F88-94D9F79DEB3C}"/>
              </a:ext>
            </a:extLst>
          </p:cNvPr>
          <p:cNvSpPr txBox="1">
            <a:spLocks/>
          </p:cNvSpPr>
          <p:nvPr userDrawn="1"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2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02" r:id="rId2"/>
    <p:sldLayoutId id="2147483794" r:id="rId3"/>
    <p:sldLayoutId id="2147483800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87" r:id="rId11"/>
    <p:sldLayoutId id="2147483796" r:id="rId12"/>
    <p:sldLayoutId id="2147483797" r:id="rId13"/>
    <p:sldLayoutId id="2147483798" r:id="rId14"/>
    <p:sldLayoutId id="2147483799" r:id="rId15"/>
    <p:sldLayoutId id="2147483786" r:id="rId16"/>
    <p:sldLayoutId id="2147483795" r:id="rId17"/>
    <p:sldLayoutId id="2147483801" r:id="rId18"/>
    <p:sldLayoutId id="2147483708" r:id="rId19"/>
    <p:sldLayoutId id="2147483770" r:id="rId20"/>
    <p:sldLayoutId id="2147483771" r:id="rId21"/>
    <p:sldLayoutId id="2147483701" r:id="rId22"/>
    <p:sldLayoutId id="2147483705" r:id="rId23"/>
    <p:sldLayoutId id="2147483695" r:id="rId24"/>
    <p:sldLayoutId id="2147483694" r:id="rId25"/>
    <p:sldLayoutId id="2147483704" r:id="rId26"/>
    <p:sldLayoutId id="2147483707" r:id="rId27"/>
    <p:sldLayoutId id="2147483702" r:id="rId28"/>
    <p:sldLayoutId id="2147483783" r:id="rId29"/>
    <p:sldLayoutId id="2147483782" r:id="rId30"/>
    <p:sldLayoutId id="2147483781" r:id="rId31"/>
    <p:sldLayoutId id="2147483811" r:id="rId32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200" b="1" i="0" kern="1200" baseline="0">
          <a:solidFill>
            <a:schemeClr val="accent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5pPr>
      <a:lvl6pPr marL="609562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6pPr>
      <a:lvl7pPr marL="1219124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7pPr>
      <a:lvl8pPr marL="1828686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8pPr>
      <a:lvl9pPr marL="2438248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800"/>
        </a:spcBef>
        <a:spcAft>
          <a:spcPts val="300"/>
        </a:spcAft>
        <a:buClr>
          <a:schemeClr val="accent1"/>
        </a:buClr>
        <a:buSzPct val="110000"/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222250" indent="-212725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1"/>
        </a:buClr>
        <a:buSzPct val="110000"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2pPr>
      <a:lvl3pPr marL="468000" indent="-226800" algn="l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3pPr>
      <a:lvl4pPr marL="666000" indent="-212400" algn="l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dirty="0" smtClean="0">
          <a:solidFill>
            <a:schemeClr val="tx1"/>
          </a:solidFill>
          <a:latin typeface="+mj-lt"/>
          <a:ea typeface="ＭＳ Ｐゴシック" charset="0"/>
          <a:cs typeface="HelveticaNeueLT Std"/>
        </a:defRPr>
      </a:lvl4pPr>
      <a:lvl5pPr marL="666000" indent="-212400" algn="l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dirty="0" smtClean="0">
          <a:solidFill>
            <a:schemeClr val="tx1"/>
          </a:solidFill>
          <a:latin typeface="+mj-lt"/>
          <a:ea typeface="ＭＳ Ｐゴシック" charset="0"/>
          <a:cs typeface="HelveticaNeueLT Std"/>
        </a:defRPr>
      </a:lvl5pPr>
      <a:lvl6pPr marL="666000" indent="-212400" algn="l" defTabSz="1219124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666000" indent="-212400" algn="l" defTabSz="1219124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baseline="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666000" indent="-212400" algn="l" defTabSz="1219124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lang="en-US" sz="14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666000" indent="-212400" algn="l" defTabSz="1219124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lang="en-US" sz="14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/>
      </a:defPPr>
      <a:lvl1pPr marL="0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2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4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6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8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10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72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34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95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017">
          <p15:clr>
            <a:srgbClr val="F26B43"/>
          </p15:clr>
        </p15:guide>
        <p15:guide id="5" pos="14574">
          <p15:clr>
            <a:srgbClr val="F26B43"/>
          </p15:clr>
        </p15:guide>
        <p15:guide id="8" orient="horz" pos="7767">
          <p15:clr>
            <a:srgbClr val="F26B43"/>
          </p15:clr>
        </p15:guide>
        <p15:guide id="19" orient="horz" pos="709" userDrawn="1">
          <p15:clr>
            <a:srgbClr val="F26B43"/>
          </p15:clr>
        </p15:guide>
        <p15:guide id="20" pos="166" userDrawn="1">
          <p15:clr>
            <a:srgbClr val="F26B43"/>
          </p15:clr>
        </p15:guide>
        <p15:guide id="21" pos="7514" userDrawn="1">
          <p15:clr>
            <a:srgbClr val="F26B43"/>
          </p15:clr>
        </p15:guide>
        <p15:guide id="22" orient="horz" pos="96" userDrawn="1">
          <p15:clr>
            <a:srgbClr val="F26B43"/>
          </p15:clr>
        </p15:guide>
        <p15:guide id="23" orient="horz" pos="3997" userDrawn="1">
          <p15:clr>
            <a:srgbClr val="F26B43"/>
          </p15:clr>
        </p15:guide>
        <p15:guide id="24" orient="horz" pos="867" userDrawn="1">
          <p15:clr>
            <a:srgbClr val="F26B43"/>
          </p15:clr>
        </p15:guide>
        <p15:guide id="25" orient="horz" pos="38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C1B1DFE-F938-F44F-B61F-AF0748ECD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525" y="4997450"/>
            <a:ext cx="11664950" cy="623888"/>
          </a:xfrm>
        </p:spPr>
        <p:txBody>
          <a:bodyPr/>
          <a:lstStyle/>
          <a:p>
            <a:endParaRPr lang="en-US" sz="2400" b="0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SaaS TAM </a:t>
            </a:r>
          </a:p>
          <a:p>
            <a:endParaRPr lang="en-US" sz="2400" b="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637377D-2EAB-BB48-8DE5-E42378B3A3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5" y="3282790"/>
            <a:ext cx="11664950" cy="1227138"/>
          </a:xfrm>
        </p:spPr>
        <p:txBody>
          <a:bodyPr/>
          <a:lstStyle/>
          <a:p>
            <a:r>
              <a:rPr lang="en-US" dirty="0"/>
              <a:t>OData Tips and Tricks</a:t>
            </a:r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A63FADC8-8432-A94C-BBA4-D31DEC3AAB19}"/>
              </a:ext>
            </a:extLst>
          </p:cNvPr>
          <p:cNvSpPr txBox="1">
            <a:spLocks/>
          </p:cNvSpPr>
          <p:nvPr/>
        </p:nvSpPr>
        <p:spPr>
          <a:xfrm>
            <a:off x="263525" y="5914109"/>
            <a:ext cx="1837418" cy="332775"/>
          </a:xfrm>
          <a:prstGeom prst="rect">
            <a:avLst/>
          </a:prstGeom>
        </p:spPr>
        <p:txBody>
          <a:bodyPr lIns="0"/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70000" indent="-2645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sz="1800" dirty="0"/>
              <a:t>07 10 2023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EB46D4E-1B67-8B47-9E8E-017694004FF3}"/>
              </a:ext>
            </a:extLst>
          </p:cNvPr>
          <p:cNvSpPr txBox="1">
            <a:spLocks/>
          </p:cNvSpPr>
          <p:nvPr/>
        </p:nvSpPr>
        <p:spPr>
          <a:xfrm>
            <a:off x="2536581" y="5914109"/>
            <a:ext cx="3180715" cy="33277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70000" indent="-2645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sz="1800" dirty="0"/>
              <a:t>Thanh Phan</a:t>
            </a:r>
          </a:p>
        </p:txBody>
      </p:sp>
      <p:sp>
        <p:nvSpPr>
          <p:cNvPr id="11" name="Text Placeholder 68">
            <a:extLst>
              <a:ext uri="{FF2B5EF4-FFF2-40B4-BE49-F238E27FC236}">
                <a16:creationId xmlns:a16="http://schemas.microsoft.com/office/drawing/2014/main" id="{4FC93EA1-0E72-3448-90C3-F04F18442497}"/>
              </a:ext>
            </a:extLst>
          </p:cNvPr>
          <p:cNvSpPr txBox="1">
            <a:spLocks/>
          </p:cNvSpPr>
          <p:nvPr/>
        </p:nvSpPr>
        <p:spPr>
          <a:xfrm>
            <a:off x="2189688" y="5914109"/>
            <a:ext cx="51435" cy="33277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70000" indent="-2645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sz="1800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45908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895C-1835-659B-EAE2-D1D6A9F0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738B2-967D-A6C4-94C5-B2ADC7C8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3723"/>
            <a:ext cx="8695944" cy="4826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AE0E57-70B5-FDA0-EFD9-4E565F1C9FD8}"/>
              </a:ext>
            </a:extLst>
          </p:cNvPr>
          <p:cNvSpPr txBox="1"/>
          <p:nvPr/>
        </p:nvSpPr>
        <p:spPr>
          <a:xfrm>
            <a:off x="9153144" y="1480864"/>
            <a:ext cx="2813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Transform data by applying column selection, filter, rename and etc.</a:t>
            </a:r>
          </a:p>
        </p:txBody>
      </p:sp>
    </p:spTree>
    <p:extLst>
      <p:ext uri="{BB962C8B-B14F-4D97-AF65-F5344CB8AC3E}">
        <p14:creationId xmlns:p14="http://schemas.microsoft.com/office/powerpoint/2010/main" val="358374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EFAC-93BD-50F6-9AC6-2D017A4A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92B39-E948-41DA-70D1-4C102DA60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508014"/>
            <a:ext cx="9244584" cy="4485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84B0B2-ACC0-6FC8-9FBF-62BF2707FB13}"/>
              </a:ext>
            </a:extLst>
          </p:cNvPr>
          <p:cNvSpPr txBox="1"/>
          <p:nvPr/>
        </p:nvSpPr>
        <p:spPr>
          <a:xfrm>
            <a:off x="9802367" y="1490008"/>
            <a:ext cx="2112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Graph data using the data load in </a:t>
            </a:r>
            <a:r>
              <a:rPr lang="en-US" dirty="0" err="1"/>
              <a:t>PowerBI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7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441C-95C4-2F9F-65B4-44121AE3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Odata for Developers – Authentication using 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865B4-F6C2-D331-9E38-44D7EC90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399031"/>
            <a:ext cx="9290898" cy="3430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5DB10-DF4B-D329-4803-1CD168B75CD4}"/>
              </a:ext>
            </a:extLst>
          </p:cNvPr>
          <p:cNvSpPr txBox="1"/>
          <p:nvPr/>
        </p:nvSpPr>
        <p:spPr>
          <a:xfrm>
            <a:off x="9554423" y="1508669"/>
            <a:ext cx="2813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JSON string containing API and Secret or username and Password.</a:t>
            </a:r>
          </a:p>
        </p:txBody>
      </p:sp>
    </p:spTree>
    <p:extLst>
      <p:ext uri="{BB962C8B-B14F-4D97-AF65-F5344CB8AC3E}">
        <p14:creationId xmlns:p14="http://schemas.microsoft.com/office/powerpoint/2010/main" val="1216739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734A-60CE-F5DB-AFE5-843424D8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Odata</a:t>
            </a:r>
            <a:r>
              <a:rPr lang="en-US" sz="2800" dirty="0"/>
              <a:t> for Developers – Authentication using Basic Authentication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3136A-7787-9DC4-E6CF-8B5E222E6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" y="1582304"/>
            <a:ext cx="8629138" cy="2806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D118DD-91CA-C7F8-2CBD-60489F1C08B3}"/>
              </a:ext>
            </a:extLst>
          </p:cNvPr>
          <p:cNvSpPr txBox="1"/>
          <p:nvPr/>
        </p:nvSpPr>
        <p:spPr>
          <a:xfrm>
            <a:off x="9102235" y="1490008"/>
            <a:ext cx="28130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Authorization Header with Base64 encrypted </a:t>
            </a:r>
            <a:r>
              <a:rPr lang="en-US" dirty="0" err="1"/>
              <a:t>username:password</a:t>
            </a:r>
            <a:r>
              <a:rPr lang="en-US" dirty="0"/>
              <a:t> or </a:t>
            </a:r>
            <a:r>
              <a:rPr lang="en-US" dirty="0" err="1"/>
              <a:t>apikey:secret</a:t>
            </a:r>
            <a:r>
              <a:rPr lang="en-US" dirty="0"/>
              <a:t> prefixed by Basic string</a:t>
            </a:r>
          </a:p>
        </p:txBody>
      </p:sp>
    </p:spTree>
    <p:extLst>
      <p:ext uri="{BB962C8B-B14F-4D97-AF65-F5344CB8AC3E}">
        <p14:creationId xmlns:p14="http://schemas.microsoft.com/office/powerpoint/2010/main" val="323396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48D1-2720-03E2-B684-E40139A4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Odata</a:t>
            </a:r>
            <a:r>
              <a:rPr lang="en-US" dirty="0"/>
              <a:t> for Developers: metadata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6258C-4A9A-B697-3074-EEDC0267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4" y="1389888"/>
            <a:ext cx="7073273" cy="4206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B63C4-5CA4-78F1-BC7C-017776F17030}"/>
              </a:ext>
            </a:extLst>
          </p:cNvPr>
          <p:cNvSpPr txBox="1"/>
          <p:nvPr/>
        </p:nvSpPr>
        <p:spPr>
          <a:xfrm>
            <a:off x="8135874" y="1125539"/>
            <a:ext cx="3726382" cy="2528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GET: &lt;https://server&gt; :&lt;port&gt; /</a:t>
            </a:r>
            <a:r>
              <a:rPr lang="en-US" sz="2000" dirty="0" err="1"/>
              <a:t>odata</a:t>
            </a:r>
            <a:r>
              <a:rPr lang="en-US" sz="2000" dirty="0"/>
              <a:t>/v4/</a:t>
            </a:r>
            <a:r>
              <a:rPr lang="en-US" sz="2000" dirty="0" err="1"/>
              <a:t>shared_spaces</a:t>
            </a:r>
            <a:r>
              <a:rPr lang="en-US" sz="2000" dirty="0"/>
              <a:t>/&lt;</a:t>
            </a:r>
            <a:r>
              <a:rPr lang="en-US" sz="2000" dirty="0" err="1"/>
              <a:t>space_ID</a:t>
            </a:r>
            <a:r>
              <a:rPr lang="en-US" sz="2000" dirty="0"/>
              <a:t>&gt;/workspaces/&lt;</a:t>
            </a:r>
            <a:r>
              <a:rPr lang="en-US" sz="2000" dirty="0" err="1"/>
              <a:t>workspace_ID</a:t>
            </a:r>
            <a:r>
              <a:rPr lang="en-US" sz="2000" dirty="0"/>
              <a:t>&gt;/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metadata</a:t>
            </a:r>
          </a:p>
          <a:p>
            <a:r>
              <a:rPr lang="en-US" dirty="0">
                <a:solidFill>
                  <a:srgbClr val="212121"/>
                </a:solidFill>
                <a:latin typeface="Inter"/>
              </a:rPr>
              <a:t>Query metadata to get the </a:t>
            </a:r>
            <a:r>
              <a:rPr lang="en-US" dirty="0" err="1">
                <a:solidFill>
                  <a:srgbClr val="212121"/>
                </a:solidFill>
                <a:latin typeface="Inter"/>
              </a:rPr>
              <a:t>odata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 REST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8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4E37-7A12-68A3-D5A9-A47DDC68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Odata</a:t>
            </a:r>
            <a:r>
              <a:rPr lang="en-US" dirty="0"/>
              <a:t> for Developers: Options and Operators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C93DD-2E2A-CB92-3DC3-225F371BE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9" y="960120"/>
            <a:ext cx="5713648" cy="532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83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C1B1DFE-F938-F44F-B61F-AF0748ECD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525" y="4997450"/>
            <a:ext cx="11664950" cy="623888"/>
          </a:xfrm>
        </p:spPr>
        <p:txBody>
          <a:bodyPr/>
          <a:lstStyle/>
          <a:p>
            <a:endParaRPr lang="en-US" sz="2400" b="0" dirty="0">
              <a:cs typeface="Times New Roman" panose="02020603050405020304" pitchFamily="18" charset="0"/>
            </a:endParaRPr>
          </a:p>
          <a:p>
            <a:endParaRPr lang="en-US" sz="2400" b="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637377D-2EAB-BB48-8DE5-E42378B3A3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5" y="3282790"/>
            <a:ext cx="11664950" cy="1227138"/>
          </a:xfrm>
        </p:spPr>
        <p:txBody>
          <a:bodyPr/>
          <a:lstStyle/>
          <a:p>
            <a:pPr algn="ctr"/>
            <a:r>
              <a:rPr lang="en-US"/>
              <a:t>THANK YOU</a:t>
            </a:r>
            <a:endParaRPr lang="en-US" dirty="0"/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A63FADC8-8432-A94C-BBA4-D31DEC3AAB19}"/>
              </a:ext>
            </a:extLst>
          </p:cNvPr>
          <p:cNvSpPr txBox="1">
            <a:spLocks/>
          </p:cNvSpPr>
          <p:nvPr/>
        </p:nvSpPr>
        <p:spPr>
          <a:xfrm>
            <a:off x="263525" y="5914109"/>
            <a:ext cx="1837418" cy="332775"/>
          </a:xfrm>
          <a:prstGeom prst="rect">
            <a:avLst/>
          </a:prstGeom>
        </p:spPr>
        <p:txBody>
          <a:bodyPr lIns="0"/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70000" indent="-2645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en-US" sz="18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EB46D4E-1B67-8B47-9E8E-017694004FF3}"/>
              </a:ext>
            </a:extLst>
          </p:cNvPr>
          <p:cNvSpPr txBox="1">
            <a:spLocks/>
          </p:cNvSpPr>
          <p:nvPr/>
        </p:nvSpPr>
        <p:spPr>
          <a:xfrm>
            <a:off x="2536581" y="5914109"/>
            <a:ext cx="3180715" cy="33277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70000" indent="-2645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en-US" sz="1800" dirty="0"/>
          </a:p>
        </p:txBody>
      </p:sp>
      <p:sp>
        <p:nvSpPr>
          <p:cNvPr id="11" name="Text Placeholder 68">
            <a:extLst>
              <a:ext uri="{FF2B5EF4-FFF2-40B4-BE49-F238E27FC236}">
                <a16:creationId xmlns:a16="http://schemas.microsoft.com/office/drawing/2014/main" id="{4FC93EA1-0E72-3448-90C3-F04F18442497}"/>
              </a:ext>
            </a:extLst>
          </p:cNvPr>
          <p:cNvSpPr txBox="1">
            <a:spLocks/>
          </p:cNvSpPr>
          <p:nvPr/>
        </p:nvSpPr>
        <p:spPr>
          <a:xfrm>
            <a:off x="2189688" y="5914109"/>
            <a:ext cx="51435" cy="33277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70000" indent="-2645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84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33CE3C-B612-7D15-5B12-9A706A99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Prerequisites for OData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Accessing OData using Power 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Accessing OData </a:t>
            </a:r>
            <a:r>
              <a:rPr lang="en-US" dirty="0"/>
              <a:t>using Postman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976B65-75B0-8F9A-CD50-129B6545C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58FEC8-8428-BCA8-134D-414F33A1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56705"/>
            <a:ext cx="10311765" cy="1080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265CF-FA14-EB2B-84FB-31ED28BFB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58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DC50-EFDD-46CA-AAAA-87C4474F4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3</a:t>
            </a:fld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7FD259-B2D7-4A0F-BBA0-0A5F2791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17" y="447561"/>
            <a:ext cx="10311765" cy="1080000"/>
          </a:xfrm>
        </p:spPr>
        <p:txBody>
          <a:bodyPr/>
          <a:lstStyle/>
          <a:p>
            <a:r>
              <a:rPr lang="en-GB" dirty="0"/>
              <a:t>Enable Access OData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14579952-3C77-40B7-9CB4-4C5C1120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785" y="1328373"/>
            <a:ext cx="10311765" cy="4452138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/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46F9997-D2E2-33CF-4A3F-9C70FFE5BABB}"/>
              </a:ext>
            </a:extLst>
          </p:cNvPr>
          <p:cNvSpPr/>
          <p:nvPr/>
        </p:nvSpPr>
        <p:spPr>
          <a:xfrm>
            <a:off x="6225223" y="2818405"/>
            <a:ext cx="932688" cy="429768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8E24AF-BBAD-76BD-6894-21D74CA3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36" y="1328373"/>
            <a:ext cx="89439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7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DF2FFE-799F-5D08-5CFE-D92351DC9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C004EC-5826-F684-CF74-A6F15ED0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96363"/>
            <a:ext cx="10311765" cy="1080000"/>
          </a:xfrm>
        </p:spPr>
        <p:txBody>
          <a:bodyPr/>
          <a:lstStyle/>
          <a:p>
            <a:r>
              <a:rPr lang="en-US" dirty="0"/>
              <a:t>Create API Key And Grant Access to Workspace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C0305-1F34-7B6A-5709-93D737D40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89FCF5C-9554-0F8C-ABA1-1535A0356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" y="1284923"/>
            <a:ext cx="8553595" cy="478948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8E616D-ECBC-5558-CDEC-F1ADB5507B81}"/>
              </a:ext>
            </a:extLst>
          </p:cNvPr>
          <p:cNvSpPr txBox="1"/>
          <p:nvPr/>
        </p:nvSpPr>
        <p:spPr>
          <a:xfrm>
            <a:off x="9168763" y="1284923"/>
            <a:ext cx="2813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Create an </a:t>
            </a:r>
            <a:r>
              <a:rPr lang="en-US" dirty="0" err="1"/>
              <a:t>APIKey</a:t>
            </a:r>
            <a:r>
              <a:rPr lang="en-US" dirty="0"/>
              <a:t> and provide access to the appropriate workspaces</a:t>
            </a:r>
          </a:p>
        </p:txBody>
      </p:sp>
    </p:spTree>
    <p:extLst>
      <p:ext uri="{BB962C8B-B14F-4D97-AF65-F5344CB8AC3E}">
        <p14:creationId xmlns:p14="http://schemas.microsoft.com/office/powerpoint/2010/main" val="145957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E71291-FD9D-F950-DEFD-1B02018A1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CBBF30-3A9E-0EA6-E9D3-278D79D5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314156"/>
            <a:ext cx="10947019" cy="1080000"/>
          </a:xfrm>
        </p:spPr>
        <p:txBody>
          <a:bodyPr/>
          <a:lstStyle/>
          <a:p>
            <a:r>
              <a:rPr lang="en-US" sz="2800" dirty="0"/>
              <a:t>Enable SUPPORTS_BASIC_AUTHENTICATION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61E19-376F-CEC7-056F-273F7EE92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B0CAA1F-B7E3-4594-B583-4C4BA12D4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" y="2075113"/>
            <a:ext cx="11664950" cy="2707774"/>
          </a:xfrm>
        </p:spPr>
      </p:pic>
    </p:spTree>
    <p:extLst>
      <p:ext uri="{BB962C8B-B14F-4D97-AF65-F5344CB8AC3E}">
        <p14:creationId xmlns:p14="http://schemas.microsoft.com/office/powerpoint/2010/main" val="252723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D4B811-27E3-9ED4-C10D-445061BB2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9A01B-8564-A0CC-206E-4A2847F9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20129"/>
            <a:ext cx="10311765" cy="1080000"/>
          </a:xfrm>
        </p:spPr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Connection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CB09A-828B-7ADA-4721-BF02738CF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C2CFA59-1CB6-F2BC-6127-C62414938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" y="1184339"/>
            <a:ext cx="4908094" cy="47894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305C91-E4A4-4D23-BEF3-C733A1A3261F}"/>
              </a:ext>
            </a:extLst>
          </p:cNvPr>
          <p:cNvSpPr txBox="1"/>
          <p:nvPr/>
        </p:nvSpPr>
        <p:spPr>
          <a:xfrm>
            <a:off x="5484355" y="813221"/>
            <a:ext cx="6686561" cy="1518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100" dirty="0"/>
              <a:t>&lt;https://server&gt; :&lt;port&gt; /</a:t>
            </a:r>
            <a:r>
              <a:rPr lang="en-US" sz="1100" dirty="0" err="1"/>
              <a:t>odata</a:t>
            </a:r>
            <a:r>
              <a:rPr lang="en-US" sz="1100" dirty="0"/>
              <a:t>/v4/</a:t>
            </a:r>
            <a:r>
              <a:rPr lang="en-US" sz="1100" dirty="0" err="1"/>
              <a:t>shared_spaces</a:t>
            </a:r>
            <a:r>
              <a:rPr lang="en-US" sz="1100" dirty="0"/>
              <a:t>/&lt;</a:t>
            </a:r>
            <a:r>
              <a:rPr lang="en-US" sz="1100" dirty="0" err="1"/>
              <a:t>space_ID</a:t>
            </a:r>
            <a:r>
              <a:rPr lang="en-US" sz="1100" dirty="0"/>
              <a:t>&gt;/workspaces/&lt;</a:t>
            </a:r>
            <a:r>
              <a:rPr lang="en-US" sz="1100" dirty="0" err="1"/>
              <a:t>workspace_ID</a:t>
            </a:r>
            <a:r>
              <a:rPr lang="en-US" sz="1100" dirty="0"/>
              <a:t>&gt;/</a:t>
            </a:r>
          </a:p>
          <a:p>
            <a:endParaRPr lang="en-US" sz="1100" dirty="0"/>
          </a:p>
          <a:p>
            <a:r>
              <a:rPr lang="en-US" sz="1100" dirty="0"/>
              <a:t>Example:</a:t>
            </a:r>
          </a:p>
          <a:p>
            <a:r>
              <a:rPr lang="en-US" sz="1100" dirty="0"/>
              <a:t>https://almoctane-ams.saas.microfocus.com/odata/v4/shared_spaces/322006/workspaces/27001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098003B-2220-19E7-C910-F694CFB05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291" y="3018493"/>
            <a:ext cx="5920217" cy="189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6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6BAE6A-53C9-5A7B-B75B-237DA239A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37" y="1367219"/>
            <a:ext cx="11664950" cy="4789487"/>
          </a:xfrm>
        </p:spPr>
        <p:txBody>
          <a:bodyPr/>
          <a:lstStyle/>
          <a:p>
            <a:endParaRPr lang="en-US" sz="2000" dirty="0"/>
          </a:p>
          <a:p>
            <a:r>
              <a:rPr lang="en-US" sz="1400" b="1" dirty="0"/>
              <a:t>Single workspace:</a:t>
            </a:r>
          </a:p>
          <a:p>
            <a:r>
              <a:rPr lang="en-US" sz="1400" dirty="0"/>
              <a:t>&lt;https://server&gt; :&lt;port&gt; /</a:t>
            </a:r>
            <a:r>
              <a:rPr lang="en-US" sz="1400" dirty="0" err="1"/>
              <a:t>odata</a:t>
            </a:r>
            <a:r>
              <a:rPr lang="en-US" sz="1400" dirty="0"/>
              <a:t>/v4/</a:t>
            </a:r>
            <a:r>
              <a:rPr lang="en-US" sz="1400" dirty="0" err="1"/>
              <a:t>shared_spaces</a:t>
            </a:r>
            <a:r>
              <a:rPr lang="en-US" sz="1400" dirty="0"/>
              <a:t>/&lt;</a:t>
            </a:r>
            <a:r>
              <a:rPr lang="en-US" sz="1400" dirty="0" err="1"/>
              <a:t>space_ID</a:t>
            </a:r>
            <a:r>
              <a:rPr lang="en-US" sz="1400" dirty="0"/>
              <a:t>&gt;/workspaces/&lt;</a:t>
            </a:r>
            <a:r>
              <a:rPr lang="en-US" sz="1400" dirty="0" err="1"/>
              <a:t>workspace_ID</a:t>
            </a:r>
            <a:r>
              <a:rPr lang="en-US" sz="1400" dirty="0"/>
              <a:t>&gt;/</a:t>
            </a:r>
          </a:p>
          <a:p>
            <a:endParaRPr lang="en-US" sz="1400" dirty="0"/>
          </a:p>
          <a:p>
            <a:r>
              <a:rPr lang="en-US" sz="1400" b="1" dirty="0"/>
              <a:t>Multiple workspaces:</a:t>
            </a:r>
          </a:p>
          <a:p>
            <a:r>
              <a:rPr lang="en-US" sz="1400" dirty="0"/>
              <a:t>&lt;https://server&gt; :&lt;port&gt; /</a:t>
            </a:r>
            <a:r>
              <a:rPr lang="en-US" sz="1400" dirty="0" err="1"/>
              <a:t>odata</a:t>
            </a:r>
            <a:r>
              <a:rPr lang="en-US" sz="1400" dirty="0"/>
              <a:t>/v4/</a:t>
            </a:r>
            <a:r>
              <a:rPr lang="en-US" sz="1400" dirty="0" err="1"/>
              <a:t>shared_spaces</a:t>
            </a:r>
            <a:r>
              <a:rPr lang="en-US" sz="1400" dirty="0"/>
              <a:t>/&lt;</a:t>
            </a:r>
            <a:r>
              <a:rPr lang="en-US" sz="1400" dirty="0" err="1"/>
              <a:t>space_ID</a:t>
            </a:r>
            <a:r>
              <a:rPr lang="en-US" sz="1400" dirty="0"/>
              <a:t>&gt;/workspaces/&lt;</a:t>
            </a:r>
            <a:r>
              <a:rPr lang="en-US" sz="1400" dirty="0" err="1"/>
              <a:t>workspace_ID</a:t>
            </a:r>
            <a:r>
              <a:rPr lang="en-US" sz="1400" dirty="0"/>
              <a:t>&gt;/</a:t>
            </a:r>
            <a:r>
              <a:rPr lang="en-US" sz="1400" dirty="0" err="1"/>
              <a:t>cross_workspace</a:t>
            </a:r>
            <a:r>
              <a:rPr lang="en-US" sz="1400" dirty="0"/>
              <a:t>/&lt;1002&gt;,&lt;1003&gt;</a:t>
            </a:r>
          </a:p>
          <a:p>
            <a:endParaRPr lang="en-US" sz="1400" dirty="0"/>
          </a:p>
          <a:p>
            <a:r>
              <a:rPr lang="en-US" sz="1400" b="1" dirty="0"/>
              <a:t>All workspaces:</a:t>
            </a:r>
          </a:p>
          <a:p>
            <a:r>
              <a:rPr lang="en-US" sz="1400" dirty="0"/>
              <a:t>&lt;https://server&gt; :&lt;port&gt; /</a:t>
            </a:r>
            <a:r>
              <a:rPr lang="en-US" sz="1400" dirty="0" err="1"/>
              <a:t>odata</a:t>
            </a:r>
            <a:r>
              <a:rPr lang="en-US" sz="1400" dirty="0"/>
              <a:t>/v4/</a:t>
            </a:r>
            <a:r>
              <a:rPr lang="en-US" sz="1400" dirty="0" err="1"/>
              <a:t>shared_spaces</a:t>
            </a:r>
            <a:r>
              <a:rPr lang="en-US" sz="1400" dirty="0"/>
              <a:t>/&lt;</a:t>
            </a:r>
            <a:r>
              <a:rPr lang="en-US" sz="1400" dirty="0" err="1"/>
              <a:t>space_ID</a:t>
            </a:r>
            <a:r>
              <a:rPr lang="en-US" sz="1400" dirty="0"/>
              <a:t>&gt;/workspaces/&lt;</a:t>
            </a:r>
            <a:r>
              <a:rPr lang="en-US" sz="1400" dirty="0" err="1"/>
              <a:t>workspace_ID</a:t>
            </a:r>
            <a:r>
              <a:rPr lang="en-US" sz="1400" dirty="0"/>
              <a:t>&gt;/</a:t>
            </a:r>
            <a:r>
              <a:rPr lang="en-US" sz="1400" dirty="0" err="1"/>
              <a:t>cross_workspace</a:t>
            </a:r>
            <a:r>
              <a:rPr lang="en-US" sz="1400" dirty="0"/>
              <a:t>/*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AEDC87-572B-13B1-5900-C834E6B8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091C27-E000-8512-8D42-336DC617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392697"/>
            <a:ext cx="10311765" cy="1080000"/>
          </a:xfrm>
        </p:spPr>
        <p:txBody>
          <a:bodyPr/>
          <a:lstStyle/>
          <a:p>
            <a:r>
              <a:rPr lang="en-US" dirty="0"/>
              <a:t>Cross Workspaces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C2A3A-9C50-C2BF-C538-107FD277D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96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8C9B-B015-A9EE-C0F7-E51BE17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Basic Authentication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705DA-1755-74C8-2F26-C81E8C4F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576197"/>
            <a:ext cx="6705600" cy="3028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170EEA-471A-176A-79C1-3196B9BEF0F3}"/>
              </a:ext>
            </a:extLst>
          </p:cNvPr>
          <p:cNvSpPr txBox="1"/>
          <p:nvPr/>
        </p:nvSpPr>
        <p:spPr>
          <a:xfrm>
            <a:off x="9102235" y="1490008"/>
            <a:ext cx="2813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 Basic authentication and enter API Key for “User name” and Secret for “Password”</a:t>
            </a:r>
          </a:p>
        </p:txBody>
      </p:sp>
    </p:spTree>
    <p:extLst>
      <p:ext uri="{BB962C8B-B14F-4D97-AF65-F5344CB8AC3E}">
        <p14:creationId xmlns:p14="http://schemas.microsoft.com/office/powerpoint/2010/main" val="118290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CB45-29CD-9591-014E-E2142EB5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VE Collection to load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25CC5-2FAC-07FC-049D-74FE8F9D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125539"/>
            <a:ext cx="6150341" cy="4958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9DFDAF-349B-0CA4-B969-4C66DFBE4801}"/>
              </a:ext>
            </a:extLst>
          </p:cNvPr>
          <p:cNvSpPr txBox="1"/>
          <p:nvPr/>
        </p:nvSpPr>
        <p:spPr>
          <a:xfrm>
            <a:off x="9102235" y="1490008"/>
            <a:ext cx="2813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Select the collection from the connection.  There are 59 collections available.</a:t>
            </a:r>
          </a:p>
        </p:txBody>
      </p:sp>
    </p:spTree>
    <p:extLst>
      <p:ext uri="{BB962C8B-B14F-4D97-AF65-F5344CB8AC3E}">
        <p14:creationId xmlns:p14="http://schemas.microsoft.com/office/powerpoint/2010/main" val="1468892430"/>
      </p:ext>
    </p:extLst>
  </p:cSld>
  <p:clrMapOvr>
    <a:masterClrMapping/>
  </p:clrMapOvr>
</p:sld>
</file>

<file path=ppt/theme/theme1.xml><?xml version="1.0" encoding="utf-8"?>
<a:theme xmlns:a="http://schemas.openxmlformats.org/drawingml/2006/main" name="OT-PPT-Theme-2021">
  <a:themeElements>
    <a:clrScheme name="Custom 2">
      <a:dk1>
        <a:srgbClr val="000000"/>
      </a:dk1>
      <a:lt1>
        <a:srgbClr val="FFFFFF"/>
      </a:lt1>
      <a:dk2>
        <a:srgbClr val="383848"/>
      </a:dk2>
      <a:lt2>
        <a:srgbClr val="E8E9EC"/>
      </a:lt2>
      <a:accent1>
        <a:srgbClr val="00008B"/>
      </a:accent1>
      <a:accent2>
        <a:srgbClr val="1A69FF"/>
      </a:accent2>
      <a:accent3>
        <a:srgbClr val="67677C"/>
      </a:accent3>
      <a:accent4>
        <a:srgbClr val="E8E9EC"/>
      </a:accent4>
      <a:accent5>
        <a:srgbClr val="00E6E6"/>
      </a:accent5>
      <a:accent6>
        <a:srgbClr val="001D50"/>
      </a:accent6>
      <a:hlink>
        <a:srgbClr val="1A69FF"/>
      </a:hlink>
      <a:folHlink>
        <a:srgbClr val="DCE3F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spcBef>
            <a:spcPts val="0"/>
          </a:spcBef>
          <a:spcAft>
            <a:spcPts val="0"/>
          </a:spcAft>
          <a:defRPr dirty="0" err="1" smtClean="0"/>
        </a:defPPr>
      </a:lstStyle>
    </a:txDef>
  </a:objectDefaults>
  <a:extraClrSchemeLst/>
  <a:custClrLst>
    <a:custClr name="OT Blue">
      <a:srgbClr val="0072AA"/>
    </a:custClr>
    <a:custClr name="OT Mid Blue">
      <a:srgbClr val="2DA3E0"/>
    </a:custClr>
    <a:custClr name="OT Gray">
      <a:srgbClr val="9F9FA2"/>
    </a:custClr>
    <a:custClr name="ECM">
      <a:srgbClr val="2DA3E0"/>
    </a:custClr>
    <a:custClr name="BPM">
      <a:srgbClr val="00A389"/>
    </a:custClr>
    <a:custClr name="CEM">
      <a:srgbClr val="9370B1"/>
    </a:custClr>
    <a:custClr name="Discovery">
      <a:srgbClr val="EEB111"/>
    </a:custClr>
    <a:custClr name="iX">
      <a:srgbClr val="8DC63F"/>
    </a:custClr>
  </a:custClrLst>
  <a:extLst>
    <a:ext uri="{05A4C25C-085E-4340-85A3-A5531E510DB2}">
      <thm15:themeFamily xmlns:thm15="http://schemas.microsoft.com/office/thememl/2012/main" name="OT-PPT-Theme-2021" id="{7806DA3A-2B76-5C43-982F-E0C787514AFF}" vid="{DF8D9FB0-FEA7-744A-B945-F6B63D35C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710C3BF591044EAA6117FFD4EAEE13" ma:contentTypeVersion="0" ma:contentTypeDescription="Create a new document." ma:contentTypeScope="" ma:versionID="711a428a76b0405a3aa08d1248fc78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029115-7146-4129-AD7E-208638AAF5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E8A6FBE-10D7-4106-B9C3-AFC94A44A861}">
  <ds:schemaRefs>
    <ds:schemaRef ds:uri="76927355-584f-4bc3-9b09-55987a89d7dc"/>
    <ds:schemaRef ds:uri="http://purl.org/dc/terms/"/>
    <ds:schemaRef ds:uri="http://purl.org/dc/elements/1.1/"/>
    <ds:schemaRef ds:uri="http://schemas.openxmlformats.org/package/2006/metadata/core-properties"/>
    <ds:schemaRef ds:uri="815a20d1-38b0-43c4-8b87-0ea2d0614826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4351EE2-5F7F-4D57-84E5-C3EB98A3A6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OT-PPT-Theme-2021</Template>
  <TotalTime>11449</TotalTime>
  <Words>378</Words>
  <Application>Microsoft Office PowerPoint</Application>
  <PresentationFormat>Widescreen</PresentationFormat>
  <Paragraphs>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AllerMod Regular</vt:lpstr>
      <vt:lpstr>Arial</vt:lpstr>
      <vt:lpstr>Inter</vt:lpstr>
      <vt:lpstr>Wingdings</vt:lpstr>
      <vt:lpstr>OT-PPT-Theme-2021</vt:lpstr>
      <vt:lpstr>PowerPoint Presentation</vt:lpstr>
      <vt:lpstr>Agenda</vt:lpstr>
      <vt:lpstr>Enable Access OData</vt:lpstr>
      <vt:lpstr>Create API Key And Grant Access to Workspace</vt:lpstr>
      <vt:lpstr>Enable SUPPORTS_BASIC_AUTHENTICATION</vt:lpstr>
      <vt:lpstr>PowerBI Connection</vt:lpstr>
      <vt:lpstr>Cross Workspaces</vt:lpstr>
      <vt:lpstr>Use Basic Authentication</vt:lpstr>
      <vt:lpstr>Select VE Collection to load</vt:lpstr>
      <vt:lpstr>Transform Data</vt:lpstr>
      <vt:lpstr>Graph Data</vt:lpstr>
      <vt:lpstr>Odata for Developers – Authentication using JSON</vt:lpstr>
      <vt:lpstr>Odata for Developers – Authentication using Basic Authentication</vt:lpstr>
      <vt:lpstr>Odata for Developers: metadata</vt:lpstr>
      <vt:lpstr>Odata for Developers: Options and Operators </vt:lpstr>
      <vt:lpstr>PowerPoint Presentation</vt:lpstr>
    </vt:vector>
  </TitlesOfParts>
  <Manager/>
  <Company>OpenText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OpenText Creative</dc:creator>
  <cp:keywords/>
  <dc:description/>
  <cp:lastModifiedBy>THANH PHAN</cp:lastModifiedBy>
  <cp:revision>234</cp:revision>
  <dcterms:created xsi:type="dcterms:W3CDTF">2021-06-10T13:24:13Z</dcterms:created>
  <dcterms:modified xsi:type="dcterms:W3CDTF">2023-07-10T00:32:45Z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i4>900</vt:i4>
  </property>
  <property fmtid="{D5CDD505-2E9C-101B-9397-08002B2CF9AE}" pid="3" name="ContentTypeId">
    <vt:lpwstr>0x01010068710C3BF591044EAA6117FFD4EAEE13</vt:lpwstr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MSIP_Label_863aae98-72c2-4d8a-bcb0-c0aa81d8aedc_Enabled">
    <vt:lpwstr>true</vt:lpwstr>
  </property>
  <property fmtid="{D5CDD505-2E9C-101B-9397-08002B2CF9AE}" pid="9" name="MSIP_Label_863aae98-72c2-4d8a-bcb0-c0aa81d8aedc_SetDate">
    <vt:lpwstr>2021-04-01T13:36:56Z</vt:lpwstr>
  </property>
  <property fmtid="{D5CDD505-2E9C-101B-9397-08002B2CF9AE}" pid="10" name="MSIP_Label_863aae98-72c2-4d8a-bcb0-c0aa81d8aedc_Method">
    <vt:lpwstr>Privileged</vt:lpwstr>
  </property>
  <property fmtid="{D5CDD505-2E9C-101B-9397-08002B2CF9AE}" pid="11" name="MSIP_Label_863aae98-72c2-4d8a-bcb0-c0aa81d8aedc_Name">
    <vt:lpwstr>General</vt:lpwstr>
  </property>
  <property fmtid="{D5CDD505-2E9C-101B-9397-08002B2CF9AE}" pid="12" name="MSIP_Label_863aae98-72c2-4d8a-bcb0-c0aa81d8aedc_SiteId">
    <vt:lpwstr>a5a9530b-9623-4712-8f71-f7cb8dfe5b51</vt:lpwstr>
  </property>
  <property fmtid="{D5CDD505-2E9C-101B-9397-08002B2CF9AE}" pid="13" name="MSIP_Label_863aae98-72c2-4d8a-bcb0-c0aa81d8aedc_ActionId">
    <vt:lpwstr>500e8ed2-dc00-4207-b914-57e7619d4d62</vt:lpwstr>
  </property>
  <property fmtid="{D5CDD505-2E9C-101B-9397-08002B2CF9AE}" pid="14" name="MSIP_Label_863aae98-72c2-4d8a-bcb0-c0aa81d8aedc_ContentBits">
    <vt:lpwstr>0</vt:lpwstr>
  </property>
</Properties>
</file>