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3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4.xml" ContentType="application/vnd.openxmlformats-officedocument.theme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5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theme/theme6.xml" ContentType="application/vnd.openxmlformats-officedocument.theme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64" r:id="rId5"/>
    <p:sldMasterId id="2147483818" r:id="rId6"/>
    <p:sldMasterId id="2147484088" r:id="rId7"/>
    <p:sldMasterId id="2147484144" r:id="rId8"/>
    <p:sldMasterId id="2147484226" r:id="rId9"/>
    <p:sldMasterId id="2147484337" r:id="rId10"/>
  </p:sldMasterIdLst>
  <p:notesMasterIdLst>
    <p:notesMasterId r:id="rId35"/>
  </p:notesMasterIdLst>
  <p:handoutMasterIdLst>
    <p:handoutMasterId r:id="rId36"/>
  </p:handoutMasterIdLst>
  <p:sldIdLst>
    <p:sldId id="547" r:id="rId11"/>
    <p:sldId id="275" r:id="rId12"/>
    <p:sldId id="529" r:id="rId13"/>
    <p:sldId id="572" r:id="rId14"/>
    <p:sldId id="554" r:id="rId15"/>
    <p:sldId id="553" r:id="rId16"/>
    <p:sldId id="573" r:id="rId17"/>
    <p:sldId id="562" r:id="rId18"/>
    <p:sldId id="559" r:id="rId19"/>
    <p:sldId id="563" r:id="rId20"/>
    <p:sldId id="550" r:id="rId21"/>
    <p:sldId id="564" r:id="rId22"/>
    <p:sldId id="556" r:id="rId23"/>
    <p:sldId id="566" r:id="rId24"/>
    <p:sldId id="574" r:id="rId25"/>
    <p:sldId id="570" r:id="rId26"/>
    <p:sldId id="571" r:id="rId27"/>
    <p:sldId id="569" r:id="rId28"/>
    <p:sldId id="568" r:id="rId29"/>
    <p:sldId id="567" r:id="rId30"/>
    <p:sldId id="565" r:id="rId31"/>
    <p:sldId id="499" r:id="rId32"/>
    <p:sldId id="417" r:id="rId33"/>
    <p:sldId id="265" r:id="rId34"/>
  </p:sldIdLst>
  <p:sldSz cx="9144000" cy="5143500" type="screen16x9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FF3300"/>
    <a:srgbClr val="FFFF67"/>
    <a:srgbClr val="CBD6F9"/>
    <a:srgbClr val="ABE569"/>
    <a:srgbClr val="E8EAE9"/>
    <a:srgbClr val="F5F5F5"/>
    <a:srgbClr val="9DABAC"/>
    <a:srgbClr val="F57471"/>
    <a:srgbClr val="00D7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16377-8CD2-4E75-87D6-3AE1D3861B84}" v="596" dt="2021-07-14T02:17:48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81455" autoAdjust="0"/>
  </p:normalViewPr>
  <p:slideViewPr>
    <p:cSldViewPr>
      <p:cViewPr>
        <p:scale>
          <a:sx n="125" d="100"/>
          <a:sy n="125" d="100"/>
        </p:scale>
        <p:origin x="894" y="9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1368"/>
    </p:cViewPr>
  </p:sorterViewPr>
  <p:notesViewPr>
    <p:cSldViewPr>
      <p:cViewPr varScale="1">
        <p:scale>
          <a:sx n="71" d="100"/>
          <a:sy n="71" d="100"/>
        </p:scale>
        <p:origin x="-3186" y="-96"/>
      </p:cViewPr>
      <p:guideLst>
        <p:guide orient="horz" pos="3110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H PHAN" userId="26e269c1-bc0e-4db2-b5d7-20cd1b269038" providerId="ADAL" clId="{62516377-8CD2-4E75-87D6-3AE1D3861B84}"/>
    <pc:docChg chg="undo custSel addSld delSld modSld sldOrd">
      <pc:chgData name="THANH PHAN" userId="26e269c1-bc0e-4db2-b5d7-20cd1b269038" providerId="ADAL" clId="{62516377-8CD2-4E75-87D6-3AE1D3861B84}" dt="2021-07-15T01:00:51.184" v="13872" actId="20577"/>
      <pc:docMkLst>
        <pc:docMk/>
      </pc:docMkLst>
      <pc:sldChg chg="modNotesTx">
        <pc:chgData name="THANH PHAN" userId="26e269c1-bc0e-4db2-b5d7-20cd1b269038" providerId="ADAL" clId="{62516377-8CD2-4E75-87D6-3AE1D3861B84}" dt="2021-07-14T22:16:36.481" v="13655"/>
        <pc:sldMkLst>
          <pc:docMk/>
          <pc:sldMk cId="1334600469" sldId="275"/>
        </pc:sldMkLst>
      </pc:sldChg>
      <pc:sldChg chg="del">
        <pc:chgData name="THANH PHAN" userId="26e269c1-bc0e-4db2-b5d7-20cd1b269038" providerId="ADAL" clId="{62516377-8CD2-4E75-87D6-3AE1D3861B84}" dt="2021-07-06T23:49:09.783" v="0" actId="47"/>
        <pc:sldMkLst>
          <pc:docMk/>
          <pc:sldMk cId="2766384070" sldId="450"/>
        </pc:sldMkLst>
      </pc:sldChg>
      <pc:sldChg chg="del">
        <pc:chgData name="THANH PHAN" userId="26e269c1-bc0e-4db2-b5d7-20cd1b269038" providerId="ADAL" clId="{62516377-8CD2-4E75-87D6-3AE1D3861B84}" dt="2021-07-06T23:51:52.811" v="114" actId="47"/>
        <pc:sldMkLst>
          <pc:docMk/>
          <pc:sldMk cId="238979907" sldId="523"/>
        </pc:sldMkLst>
      </pc:sldChg>
      <pc:sldChg chg="addSp delSp modSp mod modNotesTx">
        <pc:chgData name="THANH PHAN" userId="26e269c1-bc0e-4db2-b5d7-20cd1b269038" providerId="ADAL" clId="{62516377-8CD2-4E75-87D6-3AE1D3861B84}" dt="2021-07-14T02:22:28.046" v="13618"/>
        <pc:sldMkLst>
          <pc:docMk/>
          <pc:sldMk cId="2616565536" sldId="529"/>
        </pc:sldMkLst>
        <pc:spChg chg="del">
          <ac:chgData name="THANH PHAN" userId="26e269c1-bc0e-4db2-b5d7-20cd1b269038" providerId="ADAL" clId="{62516377-8CD2-4E75-87D6-3AE1D3861B84}" dt="2021-07-07T23:53:01.704" v="1949" actId="478"/>
          <ac:spMkLst>
            <pc:docMk/>
            <pc:sldMk cId="2616565536" sldId="529"/>
            <ac:spMk id="2" creationId="{00000000-0000-0000-0000-000000000000}"/>
          </ac:spMkLst>
        </pc:spChg>
        <pc:spChg chg="add mod">
          <ac:chgData name="THANH PHAN" userId="26e269c1-bc0e-4db2-b5d7-20cd1b269038" providerId="ADAL" clId="{62516377-8CD2-4E75-87D6-3AE1D3861B84}" dt="2021-07-14T01:13:38.293" v="13462" actId="20577"/>
          <ac:spMkLst>
            <pc:docMk/>
            <pc:sldMk cId="2616565536" sldId="529"/>
            <ac:spMk id="2" creationId="{B1558F78-1150-4491-AF57-05ECF3F524CA}"/>
          </ac:spMkLst>
        </pc:spChg>
        <pc:spChg chg="del">
          <ac:chgData name="THANH PHAN" userId="26e269c1-bc0e-4db2-b5d7-20cd1b269038" providerId="ADAL" clId="{62516377-8CD2-4E75-87D6-3AE1D3861B84}" dt="2021-07-07T23:53:01.704" v="1949" actId="478"/>
          <ac:spMkLst>
            <pc:docMk/>
            <pc:sldMk cId="2616565536" sldId="529"/>
            <ac:spMk id="3" creationId="{00000000-0000-0000-0000-000000000000}"/>
          </ac:spMkLst>
        </pc:spChg>
        <pc:spChg chg="del mod">
          <ac:chgData name="THANH PHAN" userId="26e269c1-bc0e-4db2-b5d7-20cd1b269038" providerId="ADAL" clId="{62516377-8CD2-4E75-87D6-3AE1D3861B84}" dt="2021-07-07T23:53:01.704" v="1949" actId="478"/>
          <ac:spMkLst>
            <pc:docMk/>
            <pc:sldMk cId="2616565536" sldId="529"/>
            <ac:spMk id="4" creationId="{00000000-0000-0000-0000-000000000000}"/>
          </ac:spMkLst>
        </pc:spChg>
        <pc:spChg chg="del">
          <ac:chgData name="THANH PHAN" userId="26e269c1-bc0e-4db2-b5d7-20cd1b269038" providerId="ADAL" clId="{62516377-8CD2-4E75-87D6-3AE1D3861B84}" dt="2021-07-07T23:53:01.704" v="1949" actId="478"/>
          <ac:spMkLst>
            <pc:docMk/>
            <pc:sldMk cId="2616565536" sldId="529"/>
            <ac:spMk id="5" creationId="{00000000-0000-0000-0000-000000000000}"/>
          </ac:spMkLst>
        </pc:spChg>
        <pc:spChg chg="del">
          <ac:chgData name="THANH PHAN" userId="26e269c1-bc0e-4db2-b5d7-20cd1b269038" providerId="ADAL" clId="{62516377-8CD2-4E75-87D6-3AE1D3861B84}" dt="2021-07-07T23:53:01.704" v="1949" actId="478"/>
          <ac:spMkLst>
            <pc:docMk/>
            <pc:sldMk cId="2616565536" sldId="529"/>
            <ac:spMk id="6" creationId="{00000000-0000-0000-0000-000000000000}"/>
          </ac:spMkLst>
        </pc:spChg>
        <pc:spChg chg="del">
          <ac:chgData name="THANH PHAN" userId="26e269c1-bc0e-4db2-b5d7-20cd1b269038" providerId="ADAL" clId="{62516377-8CD2-4E75-87D6-3AE1D3861B84}" dt="2021-07-07T23:53:01.704" v="1949" actId="478"/>
          <ac:spMkLst>
            <pc:docMk/>
            <pc:sldMk cId="2616565536" sldId="529"/>
            <ac:spMk id="7" creationId="{00000000-0000-0000-0000-000000000000}"/>
          </ac:spMkLst>
        </pc:spChg>
        <pc:spChg chg="add mod">
          <ac:chgData name="THANH PHAN" userId="26e269c1-bc0e-4db2-b5d7-20cd1b269038" providerId="ADAL" clId="{62516377-8CD2-4E75-87D6-3AE1D3861B84}" dt="2021-07-08T20:49:57.323" v="3736" actId="5793"/>
          <ac:spMkLst>
            <pc:docMk/>
            <pc:sldMk cId="2616565536" sldId="529"/>
            <ac:spMk id="9" creationId="{B6025310-3036-4DF4-923F-39708F01B8CF}"/>
          </ac:spMkLst>
        </pc:spChg>
        <pc:spChg chg="del mod">
          <ac:chgData name="THANH PHAN" userId="26e269c1-bc0e-4db2-b5d7-20cd1b269038" providerId="ADAL" clId="{62516377-8CD2-4E75-87D6-3AE1D3861B84}" dt="2021-07-07T23:53:01.704" v="1949" actId="478"/>
          <ac:spMkLst>
            <pc:docMk/>
            <pc:sldMk cId="2616565536" sldId="529"/>
            <ac:spMk id="10" creationId="{00000000-0000-0000-0000-000000000000}"/>
          </ac:spMkLst>
        </pc:spChg>
        <pc:spChg chg="del">
          <ac:chgData name="THANH PHAN" userId="26e269c1-bc0e-4db2-b5d7-20cd1b269038" providerId="ADAL" clId="{62516377-8CD2-4E75-87D6-3AE1D3861B84}" dt="2021-07-07T23:53:01.704" v="1949" actId="478"/>
          <ac:spMkLst>
            <pc:docMk/>
            <pc:sldMk cId="2616565536" sldId="529"/>
            <ac:spMk id="12" creationId="{00000000-0000-0000-0000-000000000000}"/>
          </ac:spMkLst>
        </pc:spChg>
        <pc:spChg chg="del">
          <ac:chgData name="THANH PHAN" userId="26e269c1-bc0e-4db2-b5d7-20cd1b269038" providerId="ADAL" clId="{62516377-8CD2-4E75-87D6-3AE1D3861B84}" dt="2021-07-07T23:53:01.704" v="1949" actId="478"/>
          <ac:spMkLst>
            <pc:docMk/>
            <pc:sldMk cId="2616565536" sldId="529"/>
            <ac:spMk id="13" creationId="{00000000-0000-0000-0000-000000000000}"/>
          </ac:spMkLst>
        </pc:spChg>
      </pc:sldChg>
      <pc:sldChg chg="del">
        <pc:chgData name="THANH PHAN" userId="26e269c1-bc0e-4db2-b5d7-20cd1b269038" providerId="ADAL" clId="{62516377-8CD2-4E75-87D6-3AE1D3861B84}" dt="2021-07-08T03:06:47.903" v="1988" actId="47"/>
        <pc:sldMkLst>
          <pc:docMk/>
          <pc:sldMk cId="3665540680" sldId="534"/>
        </pc:sldMkLst>
      </pc:sldChg>
      <pc:sldChg chg="del">
        <pc:chgData name="THANH PHAN" userId="26e269c1-bc0e-4db2-b5d7-20cd1b269038" providerId="ADAL" clId="{62516377-8CD2-4E75-87D6-3AE1D3861B84}" dt="2021-07-08T03:06:48.189" v="1989" actId="47"/>
        <pc:sldMkLst>
          <pc:docMk/>
          <pc:sldMk cId="188527963" sldId="535"/>
        </pc:sldMkLst>
      </pc:sldChg>
      <pc:sldChg chg="del">
        <pc:chgData name="THANH PHAN" userId="26e269c1-bc0e-4db2-b5d7-20cd1b269038" providerId="ADAL" clId="{62516377-8CD2-4E75-87D6-3AE1D3861B84}" dt="2021-07-08T03:06:48.734" v="1990" actId="47"/>
        <pc:sldMkLst>
          <pc:docMk/>
          <pc:sldMk cId="3479113043" sldId="536"/>
        </pc:sldMkLst>
      </pc:sldChg>
      <pc:sldChg chg="del">
        <pc:chgData name="THANH PHAN" userId="26e269c1-bc0e-4db2-b5d7-20cd1b269038" providerId="ADAL" clId="{62516377-8CD2-4E75-87D6-3AE1D3861B84}" dt="2021-07-08T03:06:49.255" v="1991" actId="47"/>
        <pc:sldMkLst>
          <pc:docMk/>
          <pc:sldMk cId="3154769115" sldId="537"/>
        </pc:sldMkLst>
      </pc:sldChg>
      <pc:sldChg chg="del">
        <pc:chgData name="THANH PHAN" userId="26e269c1-bc0e-4db2-b5d7-20cd1b269038" providerId="ADAL" clId="{62516377-8CD2-4E75-87D6-3AE1D3861B84}" dt="2021-07-08T03:06:49.769" v="1992" actId="47"/>
        <pc:sldMkLst>
          <pc:docMk/>
          <pc:sldMk cId="2918623913" sldId="538"/>
        </pc:sldMkLst>
      </pc:sldChg>
      <pc:sldChg chg="del">
        <pc:chgData name="THANH PHAN" userId="26e269c1-bc0e-4db2-b5d7-20cd1b269038" providerId="ADAL" clId="{62516377-8CD2-4E75-87D6-3AE1D3861B84}" dt="2021-07-08T03:06:50.345" v="1993" actId="47"/>
        <pc:sldMkLst>
          <pc:docMk/>
          <pc:sldMk cId="3991249511" sldId="539"/>
        </pc:sldMkLst>
      </pc:sldChg>
      <pc:sldChg chg="del">
        <pc:chgData name="THANH PHAN" userId="26e269c1-bc0e-4db2-b5d7-20cd1b269038" providerId="ADAL" clId="{62516377-8CD2-4E75-87D6-3AE1D3861B84}" dt="2021-07-08T03:06:50.938" v="1994" actId="47"/>
        <pc:sldMkLst>
          <pc:docMk/>
          <pc:sldMk cId="2533593383" sldId="540"/>
        </pc:sldMkLst>
      </pc:sldChg>
      <pc:sldChg chg="del">
        <pc:chgData name="THANH PHAN" userId="26e269c1-bc0e-4db2-b5d7-20cd1b269038" providerId="ADAL" clId="{62516377-8CD2-4E75-87D6-3AE1D3861B84}" dt="2021-07-08T03:06:51.873" v="1995" actId="47"/>
        <pc:sldMkLst>
          <pc:docMk/>
          <pc:sldMk cId="1460023953" sldId="541"/>
        </pc:sldMkLst>
      </pc:sldChg>
      <pc:sldChg chg="del">
        <pc:chgData name="THANH PHAN" userId="26e269c1-bc0e-4db2-b5d7-20cd1b269038" providerId="ADAL" clId="{62516377-8CD2-4E75-87D6-3AE1D3861B84}" dt="2021-07-06T23:51:58.122" v="115" actId="47"/>
        <pc:sldMkLst>
          <pc:docMk/>
          <pc:sldMk cId="777345794" sldId="548"/>
        </pc:sldMkLst>
      </pc:sldChg>
      <pc:sldChg chg="del">
        <pc:chgData name="THANH PHAN" userId="26e269c1-bc0e-4db2-b5d7-20cd1b269038" providerId="ADAL" clId="{62516377-8CD2-4E75-87D6-3AE1D3861B84}" dt="2021-07-06T23:49:13.396" v="1" actId="47"/>
        <pc:sldMkLst>
          <pc:docMk/>
          <pc:sldMk cId="2229255561" sldId="549"/>
        </pc:sldMkLst>
      </pc:sldChg>
      <pc:sldChg chg="addSp delSp modSp mod delAnim modAnim modNotesTx">
        <pc:chgData name="THANH PHAN" userId="26e269c1-bc0e-4db2-b5d7-20cd1b269038" providerId="ADAL" clId="{62516377-8CD2-4E75-87D6-3AE1D3861B84}" dt="2021-07-14T02:24:31.515" v="13643"/>
        <pc:sldMkLst>
          <pc:docMk/>
          <pc:sldMk cId="2777279196" sldId="550"/>
        </pc:sldMkLst>
        <pc:spChg chg="mod">
          <ac:chgData name="THANH PHAN" userId="26e269c1-bc0e-4db2-b5d7-20cd1b269038" providerId="ADAL" clId="{62516377-8CD2-4E75-87D6-3AE1D3861B84}" dt="2021-07-09T02:48:42.381" v="10594" actId="20577"/>
          <ac:spMkLst>
            <pc:docMk/>
            <pc:sldMk cId="2777279196" sldId="550"/>
            <ac:spMk id="3" creationId="{F859D433-F0F6-4D7D-AA27-50821A79F73E}"/>
          </ac:spMkLst>
        </pc:spChg>
        <pc:spChg chg="add mod">
          <ac:chgData name="THANH PHAN" userId="26e269c1-bc0e-4db2-b5d7-20cd1b269038" providerId="ADAL" clId="{62516377-8CD2-4E75-87D6-3AE1D3861B84}" dt="2021-07-09T04:21:18.252" v="11193" actId="20577"/>
          <ac:spMkLst>
            <pc:docMk/>
            <pc:sldMk cId="2777279196" sldId="550"/>
            <ac:spMk id="8" creationId="{F525CE96-C570-4601-8FDD-81A8B84E3740}"/>
          </ac:spMkLst>
        </pc:spChg>
        <pc:spChg chg="add mod">
          <ac:chgData name="THANH PHAN" userId="26e269c1-bc0e-4db2-b5d7-20cd1b269038" providerId="ADAL" clId="{62516377-8CD2-4E75-87D6-3AE1D3861B84}" dt="2021-07-13T21:42:30.869" v="12073" actId="207"/>
          <ac:spMkLst>
            <pc:docMk/>
            <pc:sldMk cId="2777279196" sldId="550"/>
            <ac:spMk id="9" creationId="{C14F3DA4-21C2-4089-8163-8BA8AE4EB66A}"/>
          </ac:spMkLst>
        </pc:spChg>
        <pc:spChg chg="mod">
          <ac:chgData name="THANH PHAN" userId="26e269c1-bc0e-4db2-b5d7-20cd1b269038" providerId="ADAL" clId="{62516377-8CD2-4E75-87D6-3AE1D3861B84}" dt="2021-07-09T02:47:35.130" v="10533" actId="1076"/>
          <ac:spMkLst>
            <pc:docMk/>
            <pc:sldMk cId="2777279196" sldId="550"/>
            <ac:spMk id="11" creationId="{52C88335-C2FD-4207-8401-F9CCE8CCD23F}"/>
          </ac:spMkLst>
        </pc:spChg>
        <pc:picChg chg="add mod">
          <ac:chgData name="THANH PHAN" userId="26e269c1-bc0e-4db2-b5d7-20cd1b269038" providerId="ADAL" clId="{62516377-8CD2-4E75-87D6-3AE1D3861B84}" dt="2021-07-13T21:42:04.499" v="12068" actId="1076"/>
          <ac:picMkLst>
            <pc:docMk/>
            <pc:sldMk cId="2777279196" sldId="550"/>
            <ac:picMk id="5" creationId="{B0052BB7-0CDA-4BF9-AACE-CD4CE44BDBC2}"/>
          </ac:picMkLst>
        </pc:picChg>
        <pc:picChg chg="mod">
          <ac:chgData name="THANH PHAN" userId="26e269c1-bc0e-4db2-b5d7-20cd1b269038" providerId="ADAL" clId="{62516377-8CD2-4E75-87D6-3AE1D3861B84}" dt="2021-07-09T02:47:21.049" v="10530" actId="14100"/>
          <ac:picMkLst>
            <pc:docMk/>
            <pc:sldMk cId="2777279196" sldId="550"/>
            <ac:picMk id="6" creationId="{5A55FF26-7FEE-4381-8789-DEB9E4057AA8}"/>
          </ac:picMkLst>
        </pc:picChg>
        <pc:picChg chg="add del mod">
          <ac:chgData name="THANH PHAN" userId="26e269c1-bc0e-4db2-b5d7-20cd1b269038" providerId="ADAL" clId="{62516377-8CD2-4E75-87D6-3AE1D3861B84}" dt="2021-07-13T21:41:20.441" v="12060" actId="478"/>
          <ac:picMkLst>
            <pc:docMk/>
            <pc:sldMk cId="2777279196" sldId="550"/>
            <ac:picMk id="7" creationId="{414C65E6-84AD-4F07-93A3-C75240BA7F8A}"/>
          </ac:picMkLst>
        </pc:picChg>
        <pc:picChg chg="del mod">
          <ac:chgData name="THANH PHAN" userId="26e269c1-bc0e-4db2-b5d7-20cd1b269038" providerId="ADAL" clId="{62516377-8CD2-4E75-87D6-3AE1D3861B84}" dt="2021-07-09T02:51:54.480" v="10790" actId="478"/>
          <ac:picMkLst>
            <pc:docMk/>
            <pc:sldMk cId="2777279196" sldId="550"/>
            <ac:picMk id="10" creationId="{D188F16B-DA49-4F08-8EBF-F0AE3EBACDE1}"/>
          </ac:picMkLst>
        </pc:picChg>
      </pc:sldChg>
      <pc:sldChg chg="del">
        <pc:chgData name="THANH PHAN" userId="26e269c1-bc0e-4db2-b5d7-20cd1b269038" providerId="ADAL" clId="{62516377-8CD2-4E75-87D6-3AE1D3861B84}" dt="2021-07-06T23:51:48.814" v="112" actId="47"/>
        <pc:sldMkLst>
          <pc:docMk/>
          <pc:sldMk cId="2606337041" sldId="551"/>
        </pc:sldMkLst>
      </pc:sldChg>
      <pc:sldChg chg="del">
        <pc:chgData name="THANH PHAN" userId="26e269c1-bc0e-4db2-b5d7-20cd1b269038" providerId="ADAL" clId="{62516377-8CD2-4E75-87D6-3AE1D3861B84}" dt="2021-07-06T23:51:50.398" v="113" actId="47"/>
        <pc:sldMkLst>
          <pc:docMk/>
          <pc:sldMk cId="2390812708" sldId="552"/>
        </pc:sldMkLst>
      </pc:sldChg>
      <pc:sldChg chg="addSp modSp mod modNotesTx">
        <pc:chgData name="THANH PHAN" userId="26e269c1-bc0e-4db2-b5d7-20cd1b269038" providerId="ADAL" clId="{62516377-8CD2-4E75-87D6-3AE1D3861B84}" dt="2021-07-14T02:23:31.199" v="13630"/>
        <pc:sldMkLst>
          <pc:docMk/>
          <pc:sldMk cId="648553116" sldId="553"/>
        </pc:sldMkLst>
        <pc:spChg chg="mod">
          <ac:chgData name="THANH PHAN" userId="26e269c1-bc0e-4db2-b5d7-20cd1b269038" providerId="ADAL" clId="{62516377-8CD2-4E75-87D6-3AE1D3861B84}" dt="2021-07-07T23:52:50.944" v="1948" actId="6549"/>
          <ac:spMkLst>
            <pc:docMk/>
            <pc:sldMk cId="648553116" sldId="553"/>
            <ac:spMk id="3" creationId="{0259EF14-72BA-4337-8751-739700BE5A83}"/>
          </ac:spMkLst>
        </pc:spChg>
        <pc:spChg chg="add mod">
          <ac:chgData name="THANH PHAN" userId="26e269c1-bc0e-4db2-b5d7-20cd1b269038" providerId="ADAL" clId="{62516377-8CD2-4E75-87D6-3AE1D3861B84}" dt="2021-07-09T04:20:48.356" v="11192" actId="20577"/>
          <ac:spMkLst>
            <pc:docMk/>
            <pc:sldMk cId="648553116" sldId="553"/>
            <ac:spMk id="6" creationId="{97B9B1F5-22F0-4E7E-B4D6-99AA8B10BAD0}"/>
          </ac:spMkLst>
        </pc:spChg>
        <pc:picChg chg="mod">
          <ac:chgData name="THANH PHAN" userId="26e269c1-bc0e-4db2-b5d7-20cd1b269038" providerId="ADAL" clId="{62516377-8CD2-4E75-87D6-3AE1D3861B84}" dt="2021-07-09T02:37:00.856" v="9745" actId="14100"/>
          <ac:picMkLst>
            <pc:docMk/>
            <pc:sldMk cId="648553116" sldId="553"/>
            <ac:picMk id="7" creationId="{06A59459-FE68-41C6-89FA-AAEAF3245F16}"/>
          </ac:picMkLst>
        </pc:picChg>
      </pc:sldChg>
      <pc:sldChg chg="addSp delSp modSp mod modAnim modNotesTx">
        <pc:chgData name="THANH PHAN" userId="26e269c1-bc0e-4db2-b5d7-20cd1b269038" providerId="ADAL" clId="{62516377-8CD2-4E75-87D6-3AE1D3861B84}" dt="2021-07-14T02:23:12.224" v="13625"/>
        <pc:sldMkLst>
          <pc:docMk/>
          <pc:sldMk cId="3809054788" sldId="554"/>
        </pc:sldMkLst>
        <pc:spChg chg="mod">
          <ac:chgData name="THANH PHAN" userId="26e269c1-bc0e-4db2-b5d7-20cd1b269038" providerId="ADAL" clId="{62516377-8CD2-4E75-87D6-3AE1D3861B84}" dt="2021-07-07T18:46:19.925" v="1587" actId="20577"/>
          <ac:spMkLst>
            <pc:docMk/>
            <pc:sldMk cId="3809054788" sldId="554"/>
            <ac:spMk id="8" creationId="{0593AECF-7FB3-44A2-B079-7639A358EBFD}"/>
          </ac:spMkLst>
        </pc:spChg>
        <pc:spChg chg="mod">
          <ac:chgData name="THANH PHAN" userId="26e269c1-bc0e-4db2-b5d7-20cd1b269038" providerId="ADAL" clId="{62516377-8CD2-4E75-87D6-3AE1D3861B84}" dt="2021-07-09T02:47:01.806" v="10527" actId="1076"/>
          <ac:spMkLst>
            <pc:docMk/>
            <pc:sldMk cId="3809054788" sldId="554"/>
            <ac:spMk id="10" creationId="{7D2EE6FD-942C-43ED-9CF6-8249AEF9F337}"/>
          </ac:spMkLst>
        </pc:spChg>
        <pc:picChg chg="mod">
          <ac:chgData name="THANH PHAN" userId="26e269c1-bc0e-4db2-b5d7-20cd1b269038" providerId="ADAL" clId="{62516377-8CD2-4E75-87D6-3AE1D3861B84}" dt="2021-07-07T18:47:41.728" v="1602" actId="1076"/>
          <ac:picMkLst>
            <pc:docMk/>
            <pc:sldMk cId="3809054788" sldId="554"/>
            <ac:picMk id="12" creationId="{636325F3-CFDA-47D0-8031-CA4A7AFFB57A}"/>
          </ac:picMkLst>
        </pc:picChg>
        <pc:picChg chg="add mod">
          <ac:chgData name="THANH PHAN" userId="26e269c1-bc0e-4db2-b5d7-20cd1b269038" providerId="ADAL" clId="{62516377-8CD2-4E75-87D6-3AE1D3861B84}" dt="2021-07-09T02:46:47.301" v="10525" actId="1076"/>
          <ac:picMkLst>
            <pc:docMk/>
            <pc:sldMk cId="3809054788" sldId="554"/>
            <ac:picMk id="14" creationId="{FC5648C5-401D-4A44-A2EF-4CC7579ACB1D}"/>
          </ac:picMkLst>
        </pc:picChg>
        <pc:picChg chg="add mod">
          <ac:chgData name="THANH PHAN" userId="26e269c1-bc0e-4db2-b5d7-20cd1b269038" providerId="ADAL" clId="{62516377-8CD2-4E75-87D6-3AE1D3861B84}" dt="2021-07-14T02:17:52.215" v="13617" actId="1076"/>
          <ac:picMkLst>
            <pc:docMk/>
            <pc:sldMk cId="3809054788" sldId="554"/>
            <ac:picMk id="21" creationId="{5F483C8E-A22C-4B67-8020-B1CC698FA760}"/>
          </ac:picMkLst>
        </pc:picChg>
        <pc:cxnChg chg="add del">
          <ac:chgData name="THANH PHAN" userId="26e269c1-bc0e-4db2-b5d7-20cd1b269038" providerId="ADAL" clId="{62516377-8CD2-4E75-87D6-3AE1D3861B84}" dt="2021-07-07T18:48:05.106" v="1605" actId="11529"/>
          <ac:cxnSpMkLst>
            <pc:docMk/>
            <pc:sldMk cId="3809054788" sldId="554"/>
            <ac:cxnSpMk id="16" creationId="{4EFEA44D-9344-47EB-A801-64A105F49228}"/>
          </ac:cxnSpMkLst>
        </pc:cxnChg>
        <pc:cxnChg chg="add mod">
          <ac:chgData name="THANH PHAN" userId="26e269c1-bc0e-4db2-b5d7-20cd1b269038" providerId="ADAL" clId="{62516377-8CD2-4E75-87D6-3AE1D3861B84}" dt="2021-07-14T02:17:18.648" v="13611" actId="1076"/>
          <ac:cxnSpMkLst>
            <pc:docMk/>
            <pc:sldMk cId="3809054788" sldId="554"/>
            <ac:cxnSpMk id="18" creationId="{13EF0707-18B5-446A-9BF2-9069E35A63DA}"/>
          </ac:cxnSpMkLst>
        </pc:cxnChg>
      </pc:sldChg>
      <pc:sldChg chg="addSp delSp modSp del mod delAnim modAnim modNotesTx">
        <pc:chgData name="THANH PHAN" userId="26e269c1-bc0e-4db2-b5d7-20cd1b269038" providerId="ADAL" clId="{62516377-8CD2-4E75-87D6-3AE1D3861B84}" dt="2021-07-09T02:35:55.303" v="9732" actId="2696"/>
        <pc:sldMkLst>
          <pc:docMk/>
          <pc:sldMk cId="2022731623" sldId="555"/>
        </pc:sldMkLst>
        <pc:spChg chg="mod">
          <ac:chgData name="THANH PHAN" userId="26e269c1-bc0e-4db2-b5d7-20cd1b269038" providerId="ADAL" clId="{62516377-8CD2-4E75-87D6-3AE1D3861B84}" dt="2021-07-07T23:52:46.137" v="1947" actId="6549"/>
          <ac:spMkLst>
            <pc:docMk/>
            <pc:sldMk cId="2022731623" sldId="555"/>
            <ac:spMk id="3" creationId="{9553C222-7E1E-4F0B-91FB-BD41E34FA99D}"/>
          </ac:spMkLst>
        </pc:spChg>
        <pc:picChg chg="add mod">
          <ac:chgData name="THANH PHAN" userId="26e269c1-bc0e-4db2-b5d7-20cd1b269038" providerId="ADAL" clId="{62516377-8CD2-4E75-87D6-3AE1D3861B84}" dt="2021-07-09T02:35:50.727" v="9731" actId="1076"/>
          <ac:picMkLst>
            <pc:docMk/>
            <pc:sldMk cId="2022731623" sldId="555"/>
            <ac:picMk id="5" creationId="{FBB972A2-DDA7-4792-94E0-80B9C109AFAF}"/>
          </ac:picMkLst>
        </pc:picChg>
        <pc:picChg chg="del">
          <ac:chgData name="THANH PHAN" userId="26e269c1-bc0e-4db2-b5d7-20cd1b269038" providerId="ADAL" clId="{62516377-8CD2-4E75-87D6-3AE1D3861B84}" dt="2021-07-09T02:28:36.363" v="9355" actId="478"/>
          <ac:picMkLst>
            <pc:docMk/>
            <pc:sldMk cId="2022731623" sldId="555"/>
            <ac:picMk id="12" creationId="{C27BCFFF-287B-44D5-8436-9892E4683EB2}"/>
          </ac:picMkLst>
        </pc:picChg>
      </pc:sldChg>
      <pc:sldChg chg="addSp delSp modSp mod ord delAnim modNotesTx">
        <pc:chgData name="THANH PHAN" userId="26e269c1-bc0e-4db2-b5d7-20cd1b269038" providerId="ADAL" clId="{62516377-8CD2-4E75-87D6-3AE1D3861B84}" dt="2021-07-15T01:00:51.184" v="13872" actId="20577"/>
        <pc:sldMkLst>
          <pc:docMk/>
          <pc:sldMk cId="37656915" sldId="556"/>
        </pc:sldMkLst>
        <pc:spChg chg="mod">
          <ac:chgData name="THANH PHAN" userId="26e269c1-bc0e-4db2-b5d7-20cd1b269038" providerId="ADAL" clId="{62516377-8CD2-4E75-87D6-3AE1D3861B84}" dt="2021-07-06T23:56:03.867" v="355" actId="20577"/>
          <ac:spMkLst>
            <pc:docMk/>
            <pc:sldMk cId="37656915" sldId="556"/>
            <ac:spMk id="3" creationId="{11FCD6CF-283D-47BA-8DB4-3DF92BFCE973}"/>
          </ac:spMkLst>
        </pc:spChg>
        <pc:spChg chg="add mod">
          <ac:chgData name="THANH PHAN" userId="26e269c1-bc0e-4db2-b5d7-20cd1b269038" providerId="ADAL" clId="{62516377-8CD2-4E75-87D6-3AE1D3861B84}" dt="2021-07-15T01:00:51.184" v="13872" actId="20577"/>
          <ac:spMkLst>
            <pc:docMk/>
            <pc:sldMk cId="37656915" sldId="556"/>
            <ac:spMk id="10" creationId="{88E095C1-AAE0-406A-A5B8-6A9EB8A1A271}"/>
          </ac:spMkLst>
        </pc:spChg>
        <pc:picChg chg="del">
          <ac:chgData name="THANH PHAN" userId="26e269c1-bc0e-4db2-b5d7-20cd1b269038" providerId="ADAL" clId="{62516377-8CD2-4E75-87D6-3AE1D3861B84}" dt="2021-07-06T23:54:55.445" v="316" actId="478"/>
          <ac:picMkLst>
            <pc:docMk/>
            <pc:sldMk cId="37656915" sldId="556"/>
            <ac:picMk id="7" creationId="{B6D942A4-A168-48CC-840D-FDC021037CEB}"/>
          </ac:picMkLst>
        </pc:picChg>
        <pc:picChg chg="del">
          <ac:chgData name="THANH PHAN" userId="26e269c1-bc0e-4db2-b5d7-20cd1b269038" providerId="ADAL" clId="{62516377-8CD2-4E75-87D6-3AE1D3861B84}" dt="2021-07-06T23:54:59.351" v="317" actId="478"/>
          <ac:picMkLst>
            <pc:docMk/>
            <pc:sldMk cId="37656915" sldId="556"/>
            <ac:picMk id="9" creationId="{E26D080B-2A47-40EF-9E56-DB5F9EA07880}"/>
          </ac:picMkLst>
        </pc:picChg>
      </pc:sldChg>
      <pc:sldChg chg="del">
        <pc:chgData name="THANH PHAN" userId="26e269c1-bc0e-4db2-b5d7-20cd1b269038" providerId="ADAL" clId="{62516377-8CD2-4E75-87D6-3AE1D3861B84}" dt="2021-07-06T23:57:05.829" v="357" actId="47"/>
        <pc:sldMkLst>
          <pc:docMk/>
          <pc:sldMk cId="2352382258" sldId="557"/>
        </pc:sldMkLst>
      </pc:sldChg>
      <pc:sldChg chg="del">
        <pc:chgData name="THANH PHAN" userId="26e269c1-bc0e-4db2-b5d7-20cd1b269038" providerId="ADAL" clId="{62516377-8CD2-4E75-87D6-3AE1D3861B84}" dt="2021-07-06T23:57:03.570" v="356" actId="47"/>
        <pc:sldMkLst>
          <pc:docMk/>
          <pc:sldMk cId="3776885287" sldId="558"/>
        </pc:sldMkLst>
      </pc:sldChg>
      <pc:sldChg chg="modSp mod ord modNotesTx">
        <pc:chgData name="THANH PHAN" userId="26e269c1-bc0e-4db2-b5d7-20cd1b269038" providerId="ADAL" clId="{62516377-8CD2-4E75-87D6-3AE1D3861B84}" dt="2021-07-14T02:24:11.918" v="13641"/>
        <pc:sldMkLst>
          <pc:docMk/>
          <pc:sldMk cId="1461626981" sldId="559"/>
        </pc:sldMkLst>
        <pc:spChg chg="mod">
          <ac:chgData name="THANH PHAN" userId="26e269c1-bc0e-4db2-b5d7-20cd1b269038" providerId="ADAL" clId="{62516377-8CD2-4E75-87D6-3AE1D3861B84}" dt="2021-07-07T23:52:38.748" v="1945" actId="20577"/>
          <ac:spMkLst>
            <pc:docMk/>
            <pc:sldMk cId="1461626981" sldId="559"/>
            <ac:spMk id="3" creationId="{F5BF73BC-90C2-4E6F-9584-29B4D5196196}"/>
          </ac:spMkLst>
        </pc:spChg>
        <pc:spChg chg="mod">
          <ac:chgData name="THANH PHAN" userId="26e269c1-bc0e-4db2-b5d7-20cd1b269038" providerId="ADAL" clId="{62516377-8CD2-4E75-87D6-3AE1D3861B84}" dt="2021-07-14T01:27:54.021" v="13492" actId="20577"/>
          <ac:spMkLst>
            <pc:docMk/>
            <pc:sldMk cId="1461626981" sldId="559"/>
            <ac:spMk id="5" creationId="{7AE40C0F-BFDC-4AD5-B295-2BA7FBE5521F}"/>
          </ac:spMkLst>
        </pc:spChg>
      </pc:sldChg>
      <pc:sldChg chg="del">
        <pc:chgData name="THANH PHAN" userId="26e269c1-bc0e-4db2-b5d7-20cd1b269038" providerId="ADAL" clId="{62516377-8CD2-4E75-87D6-3AE1D3861B84}" dt="2021-07-06T23:49:17.794" v="2" actId="47"/>
        <pc:sldMkLst>
          <pc:docMk/>
          <pc:sldMk cId="1879266758" sldId="560"/>
        </pc:sldMkLst>
      </pc:sldChg>
      <pc:sldChg chg="addSp delSp modSp mod addAnim delAnim modAnim modNotesTx">
        <pc:chgData name="THANH PHAN" userId="26e269c1-bc0e-4db2-b5d7-20cd1b269038" providerId="ADAL" clId="{62516377-8CD2-4E75-87D6-3AE1D3861B84}" dt="2021-07-14T02:24:00.952" v="13638"/>
        <pc:sldMkLst>
          <pc:docMk/>
          <pc:sldMk cId="597390587" sldId="562"/>
        </pc:sldMkLst>
        <pc:spChg chg="mod">
          <ac:chgData name="THANH PHAN" userId="26e269c1-bc0e-4db2-b5d7-20cd1b269038" providerId="ADAL" clId="{62516377-8CD2-4E75-87D6-3AE1D3861B84}" dt="2021-07-09T02:53:52.322" v="10864" actId="20577"/>
          <ac:spMkLst>
            <pc:docMk/>
            <pc:sldMk cId="597390587" sldId="562"/>
            <ac:spMk id="3" creationId="{9553C222-7E1E-4F0B-91FB-BD41E34FA99D}"/>
          </ac:spMkLst>
        </pc:spChg>
        <pc:spChg chg="mod">
          <ac:chgData name="THANH PHAN" userId="26e269c1-bc0e-4db2-b5d7-20cd1b269038" providerId="ADAL" clId="{62516377-8CD2-4E75-87D6-3AE1D3861B84}" dt="2021-07-09T02:34:34.472" v="9721" actId="1076"/>
          <ac:spMkLst>
            <pc:docMk/>
            <pc:sldMk cId="597390587" sldId="562"/>
            <ac:spMk id="8" creationId="{669F3D91-00C7-438B-BF8E-222F69EF0781}"/>
          </ac:spMkLst>
        </pc:spChg>
        <pc:spChg chg="mod">
          <ac:chgData name="THANH PHAN" userId="26e269c1-bc0e-4db2-b5d7-20cd1b269038" providerId="ADAL" clId="{62516377-8CD2-4E75-87D6-3AE1D3861B84}" dt="2021-07-09T04:13:35.390" v="10941" actId="1076"/>
          <ac:spMkLst>
            <pc:docMk/>
            <pc:sldMk cId="597390587" sldId="562"/>
            <ac:spMk id="10" creationId="{06846AFD-1D32-4EAF-A4C8-311BC1048DF6}"/>
          </ac:spMkLst>
        </pc:spChg>
        <pc:spChg chg="add mod">
          <ac:chgData name="THANH PHAN" userId="26e269c1-bc0e-4db2-b5d7-20cd1b269038" providerId="ADAL" clId="{62516377-8CD2-4E75-87D6-3AE1D3861B84}" dt="2021-07-09T04:19:53.777" v="11190" actId="20577"/>
          <ac:spMkLst>
            <pc:docMk/>
            <pc:sldMk cId="597390587" sldId="562"/>
            <ac:spMk id="11" creationId="{D308F5DA-6510-4C0B-A8E4-0A9824FE7617}"/>
          </ac:spMkLst>
        </pc:spChg>
        <pc:picChg chg="mod">
          <ac:chgData name="THANH PHAN" userId="26e269c1-bc0e-4db2-b5d7-20cd1b269038" providerId="ADAL" clId="{62516377-8CD2-4E75-87D6-3AE1D3861B84}" dt="2021-07-09T02:34:32.215" v="9720" actId="1076"/>
          <ac:picMkLst>
            <pc:docMk/>
            <pc:sldMk cId="597390587" sldId="562"/>
            <ac:picMk id="7" creationId="{FFA65608-1B20-4DD8-A1F1-4ED45BFCF6A3}"/>
          </ac:picMkLst>
        </pc:picChg>
        <pc:picChg chg="add del mod">
          <ac:chgData name="THANH PHAN" userId="26e269c1-bc0e-4db2-b5d7-20cd1b269038" providerId="ADAL" clId="{62516377-8CD2-4E75-87D6-3AE1D3861B84}" dt="2021-07-09T04:14:41.775" v="10948" actId="1076"/>
          <ac:picMkLst>
            <pc:docMk/>
            <pc:sldMk cId="597390587" sldId="562"/>
            <ac:picMk id="9" creationId="{FF9E0732-667A-4F5F-92BD-999078074C82}"/>
          </ac:picMkLst>
        </pc:picChg>
      </pc:sldChg>
      <pc:sldChg chg="addSp modSp mod modAnim modNotesTx">
        <pc:chgData name="THANH PHAN" userId="26e269c1-bc0e-4db2-b5d7-20cd1b269038" providerId="ADAL" clId="{62516377-8CD2-4E75-87D6-3AE1D3861B84}" dt="2021-07-14T02:24:21.567" v="13642"/>
        <pc:sldMkLst>
          <pc:docMk/>
          <pc:sldMk cId="3247955720" sldId="563"/>
        </pc:sldMkLst>
        <pc:spChg chg="mod">
          <ac:chgData name="THANH PHAN" userId="26e269c1-bc0e-4db2-b5d7-20cd1b269038" providerId="ADAL" clId="{62516377-8CD2-4E75-87D6-3AE1D3861B84}" dt="2021-07-07T23:52:00.567" v="1939" actId="20577"/>
          <ac:spMkLst>
            <pc:docMk/>
            <pc:sldMk cId="3247955720" sldId="563"/>
            <ac:spMk id="3" creationId="{044D43A1-62E2-46A0-BB72-00B7ED665DEE}"/>
          </ac:spMkLst>
        </pc:spChg>
        <pc:spChg chg="mod">
          <ac:chgData name="THANH PHAN" userId="26e269c1-bc0e-4db2-b5d7-20cd1b269038" providerId="ADAL" clId="{62516377-8CD2-4E75-87D6-3AE1D3861B84}" dt="2021-07-09T02:43:46.646" v="10368" actId="1076"/>
          <ac:spMkLst>
            <pc:docMk/>
            <pc:sldMk cId="3247955720" sldId="563"/>
            <ac:spMk id="6" creationId="{2DC8635B-D168-4618-9EDF-2EB3DA5665FA}"/>
          </ac:spMkLst>
        </pc:spChg>
        <pc:spChg chg="add mod">
          <ac:chgData name="THANH PHAN" userId="26e269c1-bc0e-4db2-b5d7-20cd1b269038" providerId="ADAL" clId="{62516377-8CD2-4E75-87D6-3AE1D3861B84}" dt="2021-07-09T02:44:18.479" v="10420" actId="20577"/>
          <ac:spMkLst>
            <pc:docMk/>
            <pc:sldMk cId="3247955720" sldId="563"/>
            <ac:spMk id="9" creationId="{8AB3E1BC-91A9-4BB6-B9A8-6D9729D136E1}"/>
          </ac:spMkLst>
        </pc:spChg>
        <pc:picChg chg="mod">
          <ac:chgData name="THANH PHAN" userId="26e269c1-bc0e-4db2-b5d7-20cd1b269038" providerId="ADAL" clId="{62516377-8CD2-4E75-87D6-3AE1D3861B84}" dt="2021-07-09T02:43:34.479" v="10366" actId="14100"/>
          <ac:picMkLst>
            <pc:docMk/>
            <pc:sldMk cId="3247955720" sldId="563"/>
            <ac:picMk id="8" creationId="{BB50D656-641A-424C-ACA5-06937D2CEFAF}"/>
          </ac:picMkLst>
        </pc:picChg>
        <pc:picChg chg="mod">
          <ac:chgData name="THANH PHAN" userId="26e269c1-bc0e-4db2-b5d7-20cd1b269038" providerId="ADAL" clId="{62516377-8CD2-4E75-87D6-3AE1D3861B84}" dt="2021-07-09T02:43:49.383" v="10369" actId="1076"/>
          <ac:picMkLst>
            <pc:docMk/>
            <pc:sldMk cId="3247955720" sldId="563"/>
            <ac:picMk id="10" creationId="{1D8FBCC6-158C-49CE-A1DD-3AB8263AF454}"/>
          </ac:picMkLst>
        </pc:picChg>
      </pc:sldChg>
      <pc:sldChg chg="addSp delSp modSp mod modNotesTx">
        <pc:chgData name="THANH PHAN" userId="26e269c1-bc0e-4db2-b5d7-20cd1b269038" providerId="ADAL" clId="{62516377-8CD2-4E75-87D6-3AE1D3861B84}" dt="2021-07-14T02:24:43.268" v="13644"/>
        <pc:sldMkLst>
          <pc:docMk/>
          <pc:sldMk cId="3772565412" sldId="564"/>
        </pc:sldMkLst>
        <pc:spChg chg="mod">
          <ac:chgData name="THANH PHAN" userId="26e269c1-bc0e-4db2-b5d7-20cd1b269038" providerId="ADAL" clId="{62516377-8CD2-4E75-87D6-3AE1D3861B84}" dt="2021-07-07T18:59:08.644" v="1790" actId="20577"/>
          <ac:spMkLst>
            <pc:docMk/>
            <pc:sldMk cId="3772565412" sldId="564"/>
            <ac:spMk id="3" creationId="{CAD7B967-08FE-46D8-AE6E-2EAEBE5792E0}"/>
          </ac:spMkLst>
        </pc:spChg>
        <pc:spChg chg="mod">
          <ac:chgData name="THANH PHAN" userId="26e269c1-bc0e-4db2-b5d7-20cd1b269038" providerId="ADAL" clId="{62516377-8CD2-4E75-87D6-3AE1D3861B84}" dt="2021-07-12T18:00:43.519" v="11422" actId="1076"/>
          <ac:spMkLst>
            <pc:docMk/>
            <pc:sldMk cId="3772565412" sldId="564"/>
            <ac:spMk id="7" creationId="{7C0CFE71-68A1-4F79-9CD8-B37C51D2B6A7}"/>
          </ac:spMkLst>
        </pc:spChg>
        <pc:spChg chg="add mod">
          <ac:chgData name="THANH PHAN" userId="26e269c1-bc0e-4db2-b5d7-20cd1b269038" providerId="ADAL" clId="{62516377-8CD2-4E75-87D6-3AE1D3861B84}" dt="2021-07-12T18:20:01.011" v="11742" actId="255"/>
          <ac:spMkLst>
            <pc:docMk/>
            <pc:sldMk cId="3772565412" sldId="564"/>
            <ac:spMk id="8" creationId="{0B7AC55B-2649-4792-A0BD-FF03F5AB133A}"/>
          </ac:spMkLst>
        </pc:spChg>
        <pc:picChg chg="add del mod">
          <ac:chgData name="THANH PHAN" userId="26e269c1-bc0e-4db2-b5d7-20cd1b269038" providerId="ADAL" clId="{62516377-8CD2-4E75-87D6-3AE1D3861B84}" dt="2021-07-09T04:22:55.376" v="11278"/>
          <ac:picMkLst>
            <pc:docMk/>
            <pc:sldMk cId="3772565412" sldId="564"/>
            <ac:picMk id="4" creationId="{B9A65A0F-56D7-42B7-8A8A-A405A1D6A80B}"/>
          </ac:picMkLst>
        </pc:picChg>
        <pc:picChg chg="mod">
          <ac:chgData name="THANH PHAN" userId="26e269c1-bc0e-4db2-b5d7-20cd1b269038" providerId="ADAL" clId="{62516377-8CD2-4E75-87D6-3AE1D3861B84}" dt="2021-07-09T04:22:17.790" v="11269" actId="1076"/>
          <ac:picMkLst>
            <pc:docMk/>
            <pc:sldMk cId="3772565412" sldId="564"/>
            <ac:picMk id="5" creationId="{4E2EE258-DAC7-4657-8B82-0B6A76459E26}"/>
          </ac:picMkLst>
        </pc:picChg>
        <pc:picChg chg="mod">
          <ac:chgData name="THANH PHAN" userId="26e269c1-bc0e-4db2-b5d7-20cd1b269038" providerId="ADAL" clId="{62516377-8CD2-4E75-87D6-3AE1D3861B84}" dt="2021-07-12T18:01:06.289" v="11427" actId="1076"/>
          <ac:picMkLst>
            <pc:docMk/>
            <pc:sldMk cId="3772565412" sldId="564"/>
            <ac:picMk id="9" creationId="{3A62ABB0-9498-43D1-BE42-9FD294C6B22C}"/>
          </ac:picMkLst>
        </pc:picChg>
      </pc:sldChg>
      <pc:sldChg chg="addSp modSp new mod modNotesTx">
        <pc:chgData name="THANH PHAN" userId="26e269c1-bc0e-4db2-b5d7-20cd1b269038" providerId="ADAL" clId="{62516377-8CD2-4E75-87D6-3AE1D3861B84}" dt="2021-07-14T02:26:12.484" v="13654" actId="20577"/>
        <pc:sldMkLst>
          <pc:docMk/>
          <pc:sldMk cId="506413823" sldId="565"/>
        </pc:sldMkLst>
        <pc:spChg chg="mod">
          <ac:chgData name="THANH PHAN" userId="26e269c1-bc0e-4db2-b5d7-20cd1b269038" providerId="ADAL" clId="{62516377-8CD2-4E75-87D6-3AE1D3861B84}" dt="2021-07-07T00:04:26.703" v="474" actId="20577"/>
          <ac:spMkLst>
            <pc:docMk/>
            <pc:sldMk cId="506413823" sldId="565"/>
            <ac:spMk id="3" creationId="{895FB4F7-28CC-48D6-8F4E-2C3C1523C58B}"/>
          </ac:spMkLst>
        </pc:spChg>
        <pc:spChg chg="add mod">
          <ac:chgData name="THANH PHAN" userId="26e269c1-bc0e-4db2-b5d7-20cd1b269038" providerId="ADAL" clId="{62516377-8CD2-4E75-87D6-3AE1D3861B84}" dt="2021-07-14T01:39:06.239" v="13512" actId="20577"/>
          <ac:spMkLst>
            <pc:docMk/>
            <pc:sldMk cId="506413823" sldId="565"/>
            <ac:spMk id="5" creationId="{D0D86303-C172-49A8-ABAB-68B879D44474}"/>
          </ac:spMkLst>
        </pc:spChg>
      </pc:sldChg>
      <pc:sldChg chg="addSp delSp modSp new mod ord modNotesTx">
        <pc:chgData name="THANH PHAN" userId="26e269c1-bc0e-4db2-b5d7-20cd1b269038" providerId="ADAL" clId="{62516377-8CD2-4E75-87D6-3AE1D3861B84}" dt="2021-07-14T02:24:59.577" v="13646"/>
        <pc:sldMkLst>
          <pc:docMk/>
          <pc:sldMk cId="473500143" sldId="566"/>
        </pc:sldMkLst>
        <pc:spChg chg="add del mod">
          <ac:chgData name="THANH PHAN" userId="26e269c1-bc0e-4db2-b5d7-20cd1b269038" providerId="ADAL" clId="{62516377-8CD2-4E75-87D6-3AE1D3861B84}" dt="2021-07-13T23:04:19.167" v="12083" actId="478"/>
          <ac:spMkLst>
            <pc:docMk/>
            <pc:sldMk cId="473500143" sldId="566"/>
            <ac:spMk id="3" creationId="{1291C02D-2E79-44E6-9547-4A3FF421C828}"/>
          </ac:spMkLst>
        </pc:spChg>
        <pc:spChg chg="add del mod">
          <ac:chgData name="THANH PHAN" userId="26e269c1-bc0e-4db2-b5d7-20cd1b269038" providerId="ADAL" clId="{62516377-8CD2-4E75-87D6-3AE1D3861B84}" dt="2021-07-07T01:16:16.956" v="1457" actId="478"/>
          <ac:spMkLst>
            <pc:docMk/>
            <pc:sldMk cId="473500143" sldId="566"/>
            <ac:spMk id="5" creationId="{7A0C5F99-9490-4630-BDB4-809237ACEA3D}"/>
          </ac:spMkLst>
        </pc:spChg>
        <pc:spChg chg="add del mod">
          <ac:chgData name="THANH PHAN" userId="26e269c1-bc0e-4db2-b5d7-20cd1b269038" providerId="ADAL" clId="{62516377-8CD2-4E75-87D6-3AE1D3861B84}" dt="2021-07-13T23:04:26.418" v="12085" actId="478"/>
          <ac:spMkLst>
            <pc:docMk/>
            <pc:sldMk cId="473500143" sldId="566"/>
            <ac:spMk id="6" creationId="{EA4DD1C1-44ED-45D3-9BBB-ABD586363787}"/>
          </ac:spMkLst>
        </pc:spChg>
        <pc:spChg chg="add del mod">
          <ac:chgData name="THANH PHAN" userId="26e269c1-bc0e-4db2-b5d7-20cd1b269038" providerId="ADAL" clId="{62516377-8CD2-4E75-87D6-3AE1D3861B84}" dt="2021-07-13T23:04:19.167" v="12083" actId="478"/>
          <ac:spMkLst>
            <pc:docMk/>
            <pc:sldMk cId="473500143" sldId="566"/>
            <ac:spMk id="7" creationId="{7E715701-8DBD-4B28-A03F-14EE6DD75D4F}"/>
          </ac:spMkLst>
        </pc:spChg>
        <pc:spChg chg="add mod">
          <ac:chgData name="THANH PHAN" userId="26e269c1-bc0e-4db2-b5d7-20cd1b269038" providerId="ADAL" clId="{62516377-8CD2-4E75-87D6-3AE1D3861B84}" dt="2021-07-13T23:06:09.306" v="12174" actId="20577"/>
          <ac:spMkLst>
            <pc:docMk/>
            <pc:sldMk cId="473500143" sldId="566"/>
            <ac:spMk id="11" creationId="{A6184177-4E46-47E9-9B45-85180E21276E}"/>
          </ac:spMkLst>
        </pc:spChg>
        <pc:graphicFrameChg chg="add del mod">
          <ac:chgData name="THANH PHAN" userId="26e269c1-bc0e-4db2-b5d7-20cd1b269038" providerId="ADAL" clId="{62516377-8CD2-4E75-87D6-3AE1D3861B84}" dt="2021-07-07T01:16:20.808" v="1459"/>
          <ac:graphicFrameMkLst>
            <pc:docMk/>
            <pc:sldMk cId="473500143" sldId="566"/>
            <ac:graphicFrameMk id="6" creationId="{5204AFED-36F5-4C05-892E-0D6537A7EF9D}"/>
          </ac:graphicFrameMkLst>
        </pc:graphicFrameChg>
        <pc:graphicFrameChg chg="add del mod modGraphic">
          <ac:chgData name="THANH PHAN" userId="26e269c1-bc0e-4db2-b5d7-20cd1b269038" providerId="ADAL" clId="{62516377-8CD2-4E75-87D6-3AE1D3861B84}" dt="2021-07-07T01:16:43.227" v="1464" actId="478"/>
          <ac:graphicFrameMkLst>
            <pc:docMk/>
            <pc:sldMk cId="473500143" sldId="566"/>
            <ac:graphicFrameMk id="7" creationId="{4D433325-8FC0-4F85-9F88-2001696E85D6}"/>
          </ac:graphicFrameMkLst>
        </pc:graphicFrameChg>
        <pc:graphicFrameChg chg="add del mod">
          <ac:chgData name="THANH PHAN" userId="26e269c1-bc0e-4db2-b5d7-20cd1b269038" providerId="ADAL" clId="{62516377-8CD2-4E75-87D6-3AE1D3861B84}" dt="2021-07-13T23:03:35.944" v="12075" actId="478"/>
          <ac:graphicFrameMkLst>
            <pc:docMk/>
            <pc:sldMk cId="473500143" sldId="566"/>
            <ac:graphicFrameMk id="8" creationId="{6B926CE5-5CD5-4477-9595-2392871FF614}"/>
          </ac:graphicFrameMkLst>
        </pc:graphicFrameChg>
        <pc:picChg chg="add mod">
          <ac:chgData name="THANH PHAN" userId="26e269c1-bc0e-4db2-b5d7-20cd1b269038" providerId="ADAL" clId="{62516377-8CD2-4E75-87D6-3AE1D3861B84}" dt="2021-07-13T23:04:57.529" v="12089" actId="1076"/>
          <ac:picMkLst>
            <pc:docMk/>
            <pc:sldMk cId="473500143" sldId="566"/>
            <ac:picMk id="10" creationId="{F069A0F6-2391-4CBE-86AA-A8F69A0E4C02}"/>
          </ac:picMkLst>
        </pc:picChg>
      </pc:sldChg>
      <pc:sldChg chg="modSp add del">
        <pc:chgData name="THANH PHAN" userId="26e269c1-bc0e-4db2-b5d7-20cd1b269038" providerId="ADAL" clId="{62516377-8CD2-4E75-87D6-3AE1D3861B84}" dt="2021-07-07T00:27:34.350" v="1007"/>
        <pc:sldMkLst>
          <pc:docMk/>
          <pc:sldMk cId="196438639" sldId="567"/>
        </pc:sldMkLst>
        <pc:spChg chg="mod">
          <ac:chgData name="THANH PHAN" userId="26e269c1-bc0e-4db2-b5d7-20cd1b269038" providerId="ADAL" clId="{62516377-8CD2-4E75-87D6-3AE1D3861B84}" dt="2021-07-07T00:27:28.524" v="1006"/>
          <ac:spMkLst>
            <pc:docMk/>
            <pc:sldMk cId="196438639" sldId="567"/>
            <ac:spMk id="2" creationId="{2EA7AF9E-B12A-441A-864B-EE42A3000ACE}"/>
          </ac:spMkLst>
        </pc:spChg>
      </pc:sldChg>
      <pc:sldChg chg="modSp mod ord modNotesTx">
        <pc:chgData name="THANH PHAN" userId="26e269c1-bc0e-4db2-b5d7-20cd1b269038" providerId="ADAL" clId="{62516377-8CD2-4E75-87D6-3AE1D3861B84}" dt="2021-07-14T02:25:52.801" v="13651"/>
        <pc:sldMkLst>
          <pc:docMk/>
          <pc:sldMk cId="2689927117" sldId="567"/>
        </pc:sldMkLst>
        <pc:spChg chg="mod">
          <ac:chgData name="THANH PHAN" userId="26e269c1-bc0e-4db2-b5d7-20cd1b269038" providerId="ADAL" clId="{62516377-8CD2-4E75-87D6-3AE1D3861B84}" dt="2021-07-07T00:27:49.213" v="1010" actId="20577"/>
          <ac:spMkLst>
            <pc:docMk/>
            <pc:sldMk cId="2689927117" sldId="567"/>
            <ac:spMk id="3" creationId="{404F72D8-938C-47A1-B5A1-6086B16FC1B5}"/>
          </ac:spMkLst>
        </pc:spChg>
      </pc:sldChg>
      <pc:sldChg chg="addSp modSp new del mod ord">
        <pc:chgData name="THANH PHAN" userId="26e269c1-bc0e-4db2-b5d7-20cd1b269038" providerId="ADAL" clId="{62516377-8CD2-4E75-87D6-3AE1D3861B84}" dt="2021-07-07T00:27:17.735" v="1003" actId="2696"/>
        <pc:sldMkLst>
          <pc:docMk/>
          <pc:sldMk cId="3096861670" sldId="567"/>
        </pc:sldMkLst>
        <pc:spChg chg="mod">
          <ac:chgData name="THANH PHAN" userId="26e269c1-bc0e-4db2-b5d7-20cd1b269038" providerId="ADAL" clId="{62516377-8CD2-4E75-87D6-3AE1D3861B84}" dt="2021-07-07T00:27:06.897" v="1002" actId="20577"/>
          <ac:spMkLst>
            <pc:docMk/>
            <pc:sldMk cId="3096861670" sldId="567"/>
            <ac:spMk id="3" creationId="{404F72D8-938C-47A1-B5A1-6086B16FC1B5}"/>
          </ac:spMkLst>
        </pc:spChg>
        <pc:picChg chg="add mod">
          <ac:chgData name="THANH PHAN" userId="26e269c1-bc0e-4db2-b5d7-20cd1b269038" providerId="ADAL" clId="{62516377-8CD2-4E75-87D6-3AE1D3861B84}" dt="2021-07-07T00:25:53.677" v="957" actId="1076"/>
          <ac:picMkLst>
            <pc:docMk/>
            <pc:sldMk cId="3096861670" sldId="567"/>
            <ac:picMk id="5" creationId="{EDFD1005-B8C2-4EBD-8BDC-228B4721B006}"/>
          </ac:picMkLst>
        </pc:picChg>
      </pc:sldChg>
      <pc:sldChg chg="modSp add del">
        <pc:chgData name="THANH PHAN" userId="26e269c1-bc0e-4db2-b5d7-20cd1b269038" providerId="ADAL" clId="{62516377-8CD2-4E75-87D6-3AE1D3861B84}" dt="2021-07-07T00:27:26.098" v="1005"/>
        <pc:sldMkLst>
          <pc:docMk/>
          <pc:sldMk cId="3599634430" sldId="567"/>
        </pc:sldMkLst>
        <pc:spChg chg="mod">
          <ac:chgData name="THANH PHAN" userId="26e269c1-bc0e-4db2-b5d7-20cd1b269038" providerId="ADAL" clId="{62516377-8CD2-4E75-87D6-3AE1D3861B84}" dt="2021-07-07T00:27:23.313" v="1004"/>
          <ac:spMkLst>
            <pc:docMk/>
            <pc:sldMk cId="3599634430" sldId="567"/>
            <ac:spMk id="2" creationId="{2EA7AF9E-B12A-441A-864B-EE42A3000ACE}"/>
          </ac:spMkLst>
        </pc:spChg>
      </pc:sldChg>
      <pc:sldChg chg="modSp del mod ord">
        <pc:chgData name="THANH PHAN" userId="26e269c1-bc0e-4db2-b5d7-20cd1b269038" providerId="ADAL" clId="{62516377-8CD2-4E75-87D6-3AE1D3861B84}" dt="2021-07-07T18:45:33.283" v="1581" actId="47"/>
        <pc:sldMkLst>
          <pc:docMk/>
          <pc:sldMk cId="1113456236" sldId="568"/>
        </pc:sldMkLst>
        <pc:spChg chg="mod">
          <ac:chgData name="THANH PHAN" userId="26e269c1-bc0e-4db2-b5d7-20cd1b269038" providerId="ADAL" clId="{62516377-8CD2-4E75-87D6-3AE1D3861B84}" dt="2021-07-07T18:45:13.578" v="1578" actId="20577"/>
          <ac:spMkLst>
            <pc:docMk/>
            <pc:sldMk cId="1113456236" sldId="568"/>
            <ac:spMk id="3" creationId="{404F72D8-938C-47A1-B5A1-6086B16FC1B5}"/>
          </ac:spMkLst>
        </pc:spChg>
      </pc:sldChg>
      <pc:sldChg chg="addSp delSp modSp new mod ord modAnim modNotesTx">
        <pc:chgData name="THANH PHAN" userId="26e269c1-bc0e-4db2-b5d7-20cd1b269038" providerId="ADAL" clId="{62516377-8CD2-4E75-87D6-3AE1D3861B84}" dt="2021-07-14T02:25:43.992" v="13650"/>
        <pc:sldMkLst>
          <pc:docMk/>
          <pc:sldMk cId="4153925973" sldId="568"/>
        </pc:sldMkLst>
        <pc:spChg chg="mod">
          <ac:chgData name="THANH PHAN" userId="26e269c1-bc0e-4db2-b5d7-20cd1b269038" providerId="ADAL" clId="{62516377-8CD2-4E75-87D6-3AE1D3861B84}" dt="2021-07-08T18:22:42.426" v="2301" actId="20577"/>
          <ac:spMkLst>
            <pc:docMk/>
            <pc:sldMk cId="4153925973" sldId="568"/>
            <ac:spMk id="3" creationId="{7E1ECD84-F42D-4B80-9210-532AE0F86BB6}"/>
          </ac:spMkLst>
        </pc:spChg>
        <pc:spChg chg="add mod">
          <ac:chgData name="THANH PHAN" userId="26e269c1-bc0e-4db2-b5d7-20cd1b269038" providerId="ADAL" clId="{62516377-8CD2-4E75-87D6-3AE1D3861B84}" dt="2021-07-14T02:02:23.708" v="13609" actId="6549"/>
          <ac:spMkLst>
            <pc:docMk/>
            <pc:sldMk cId="4153925973" sldId="568"/>
            <ac:spMk id="10" creationId="{47408D3E-8BAB-437B-A83C-3D174C840DD8}"/>
          </ac:spMkLst>
        </pc:spChg>
        <pc:spChg chg="add mod">
          <ac:chgData name="THANH PHAN" userId="26e269c1-bc0e-4db2-b5d7-20cd1b269038" providerId="ADAL" clId="{62516377-8CD2-4E75-87D6-3AE1D3861B84}" dt="2021-07-14T01:37:58.085" v="13505" actId="1076"/>
          <ac:spMkLst>
            <pc:docMk/>
            <pc:sldMk cId="4153925973" sldId="568"/>
            <ac:spMk id="11" creationId="{183BE0AD-06BB-452F-B5AD-E0EF636C68C8}"/>
          </ac:spMkLst>
        </pc:spChg>
        <pc:picChg chg="add del mod">
          <ac:chgData name="THANH PHAN" userId="26e269c1-bc0e-4db2-b5d7-20cd1b269038" providerId="ADAL" clId="{62516377-8CD2-4E75-87D6-3AE1D3861B84}" dt="2021-07-08T17:43:28.294" v="2008" actId="478"/>
          <ac:picMkLst>
            <pc:docMk/>
            <pc:sldMk cId="4153925973" sldId="568"/>
            <ac:picMk id="5" creationId="{3F15499C-119C-46E0-8EC6-5C5156F44465}"/>
          </ac:picMkLst>
        </pc:picChg>
        <pc:picChg chg="add del mod">
          <ac:chgData name="THANH PHAN" userId="26e269c1-bc0e-4db2-b5d7-20cd1b269038" providerId="ADAL" clId="{62516377-8CD2-4E75-87D6-3AE1D3861B84}" dt="2021-07-08T18:16:34.103" v="2051" actId="478"/>
          <ac:picMkLst>
            <pc:docMk/>
            <pc:sldMk cId="4153925973" sldId="568"/>
            <ac:picMk id="7" creationId="{20F6C40C-8EF9-4280-8C0E-ACF75AC6CA00}"/>
          </ac:picMkLst>
        </pc:picChg>
        <pc:picChg chg="add mod">
          <ac:chgData name="THANH PHAN" userId="26e269c1-bc0e-4db2-b5d7-20cd1b269038" providerId="ADAL" clId="{62516377-8CD2-4E75-87D6-3AE1D3861B84}" dt="2021-07-12T17:19:05.765" v="11383" actId="1076"/>
          <ac:picMkLst>
            <pc:docMk/>
            <pc:sldMk cId="4153925973" sldId="568"/>
            <ac:picMk id="9" creationId="{F7C1C85C-0C6C-49E3-9A6B-2F6358DB43AA}"/>
          </ac:picMkLst>
        </pc:picChg>
      </pc:sldChg>
      <pc:sldChg chg="addSp modSp new mod ord modNotesTx">
        <pc:chgData name="THANH PHAN" userId="26e269c1-bc0e-4db2-b5d7-20cd1b269038" providerId="ADAL" clId="{62516377-8CD2-4E75-87D6-3AE1D3861B84}" dt="2021-07-14T00:48:45.642" v="13246" actId="20577"/>
        <pc:sldMkLst>
          <pc:docMk/>
          <pc:sldMk cId="740571705" sldId="569"/>
        </pc:sldMkLst>
        <pc:spChg chg="mod">
          <ac:chgData name="THANH PHAN" userId="26e269c1-bc0e-4db2-b5d7-20cd1b269038" providerId="ADAL" clId="{62516377-8CD2-4E75-87D6-3AE1D3861B84}" dt="2021-07-08T20:12:42.833" v="2438" actId="20577"/>
          <ac:spMkLst>
            <pc:docMk/>
            <pc:sldMk cId="740571705" sldId="569"/>
            <ac:spMk id="3" creationId="{E87C95CD-B002-45BB-A668-07A1A7C64A13}"/>
          </ac:spMkLst>
        </pc:spChg>
        <pc:spChg chg="add mod">
          <ac:chgData name="THANH PHAN" userId="26e269c1-bc0e-4db2-b5d7-20cd1b269038" providerId="ADAL" clId="{62516377-8CD2-4E75-87D6-3AE1D3861B84}" dt="2021-07-14T00:48:45.642" v="13246" actId="20577"/>
          <ac:spMkLst>
            <pc:docMk/>
            <pc:sldMk cId="740571705" sldId="569"/>
            <ac:spMk id="4" creationId="{7878239C-CE3B-47F0-9343-6883FEDE33DD}"/>
          </ac:spMkLst>
        </pc:spChg>
        <pc:picChg chg="add mod">
          <ac:chgData name="THANH PHAN" userId="26e269c1-bc0e-4db2-b5d7-20cd1b269038" providerId="ADAL" clId="{62516377-8CD2-4E75-87D6-3AE1D3861B84}" dt="2021-07-08T20:20:21.120" v="2742" actId="1076"/>
          <ac:picMkLst>
            <pc:docMk/>
            <pc:sldMk cId="740571705" sldId="569"/>
            <ac:picMk id="6" creationId="{C907CB67-1A32-42D2-9C05-39FD2896840F}"/>
          </ac:picMkLst>
        </pc:picChg>
      </pc:sldChg>
      <pc:sldChg chg="addSp modSp new mod ord modNotesTx">
        <pc:chgData name="THANH PHAN" userId="26e269c1-bc0e-4db2-b5d7-20cd1b269038" providerId="ADAL" clId="{62516377-8CD2-4E75-87D6-3AE1D3861B84}" dt="2021-07-14T22:39:09.376" v="13871" actId="20577"/>
        <pc:sldMkLst>
          <pc:docMk/>
          <pc:sldMk cId="228538524" sldId="570"/>
        </pc:sldMkLst>
        <pc:spChg chg="mod">
          <ac:chgData name="THANH PHAN" userId="26e269c1-bc0e-4db2-b5d7-20cd1b269038" providerId="ADAL" clId="{62516377-8CD2-4E75-87D6-3AE1D3861B84}" dt="2021-07-08T20:33:25.193" v="3359" actId="20577"/>
          <ac:spMkLst>
            <pc:docMk/>
            <pc:sldMk cId="228538524" sldId="570"/>
            <ac:spMk id="3" creationId="{1DA621A3-60DD-480B-87AB-615AAFDA8835}"/>
          </ac:spMkLst>
        </pc:spChg>
        <pc:spChg chg="add mod">
          <ac:chgData name="THANH PHAN" userId="26e269c1-bc0e-4db2-b5d7-20cd1b269038" providerId="ADAL" clId="{62516377-8CD2-4E75-87D6-3AE1D3861B84}" dt="2021-07-14T22:39:09.376" v="13871" actId="20577"/>
          <ac:spMkLst>
            <pc:docMk/>
            <pc:sldMk cId="228538524" sldId="570"/>
            <ac:spMk id="4" creationId="{002AEAA9-ED59-4253-BF9B-8FF41E80786E}"/>
          </ac:spMkLst>
        </pc:spChg>
      </pc:sldChg>
      <pc:sldChg chg="addSp modSp new mod ord modNotesTx">
        <pc:chgData name="THANH PHAN" userId="26e269c1-bc0e-4db2-b5d7-20cd1b269038" providerId="ADAL" clId="{62516377-8CD2-4E75-87D6-3AE1D3861B84}" dt="2021-07-14T22:39:01.165" v="13866" actId="21"/>
        <pc:sldMkLst>
          <pc:docMk/>
          <pc:sldMk cId="2207798661" sldId="571"/>
        </pc:sldMkLst>
        <pc:spChg chg="mod">
          <ac:chgData name="THANH PHAN" userId="26e269c1-bc0e-4db2-b5d7-20cd1b269038" providerId="ADAL" clId="{62516377-8CD2-4E75-87D6-3AE1D3861B84}" dt="2021-07-09T00:48:04.971" v="6179" actId="20577"/>
          <ac:spMkLst>
            <pc:docMk/>
            <pc:sldMk cId="2207798661" sldId="571"/>
            <ac:spMk id="3" creationId="{DDBCFA06-B3A5-49C9-9905-2AC51F49EA07}"/>
          </ac:spMkLst>
        </pc:spChg>
        <pc:spChg chg="add mod">
          <ac:chgData name="THANH PHAN" userId="26e269c1-bc0e-4db2-b5d7-20cd1b269038" providerId="ADAL" clId="{62516377-8CD2-4E75-87D6-3AE1D3861B84}" dt="2021-07-14T22:39:01.165" v="13866" actId="21"/>
          <ac:spMkLst>
            <pc:docMk/>
            <pc:sldMk cId="2207798661" sldId="571"/>
            <ac:spMk id="6" creationId="{B904B582-4C4D-465F-A0D1-DBC1A52142BB}"/>
          </ac:spMkLst>
        </pc:spChg>
        <pc:graphicFrameChg chg="add mod">
          <ac:chgData name="THANH PHAN" userId="26e269c1-bc0e-4db2-b5d7-20cd1b269038" providerId="ADAL" clId="{62516377-8CD2-4E75-87D6-3AE1D3861B84}" dt="2021-07-09T00:47:39.760" v="6126" actId="14100"/>
          <ac:graphicFrameMkLst>
            <pc:docMk/>
            <pc:sldMk cId="2207798661" sldId="571"/>
            <ac:graphicFrameMk id="4" creationId="{504C9BDE-480B-48FA-98E9-E7E32BF5430E}"/>
          </ac:graphicFrameMkLst>
        </pc:graphicFrameChg>
      </pc:sldChg>
      <pc:sldChg chg="addSp modSp new mod ord modNotesTx">
        <pc:chgData name="THANH PHAN" userId="26e269c1-bc0e-4db2-b5d7-20cd1b269038" providerId="ADAL" clId="{62516377-8CD2-4E75-87D6-3AE1D3861B84}" dt="2021-07-14T02:22:35.182" v="13619"/>
        <pc:sldMkLst>
          <pc:docMk/>
          <pc:sldMk cId="2950742788" sldId="572"/>
        </pc:sldMkLst>
        <pc:spChg chg="mod">
          <ac:chgData name="THANH PHAN" userId="26e269c1-bc0e-4db2-b5d7-20cd1b269038" providerId="ADAL" clId="{62516377-8CD2-4E75-87D6-3AE1D3861B84}" dt="2021-07-09T02:00:26.955" v="7839" actId="20577"/>
          <ac:spMkLst>
            <pc:docMk/>
            <pc:sldMk cId="2950742788" sldId="572"/>
            <ac:spMk id="3" creationId="{C9D1D099-43E3-445E-B27B-4C34470FC214}"/>
          </ac:spMkLst>
        </pc:spChg>
        <pc:spChg chg="add mod">
          <ac:chgData name="THANH PHAN" userId="26e269c1-bc0e-4db2-b5d7-20cd1b269038" providerId="ADAL" clId="{62516377-8CD2-4E75-87D6-3AE1D3861B84}" dt="2021-07-09T02:04:08.695" v="8090" actId="20577"/>
          <ac:spMkLst>
            <pc:docMk/>
            <pc:sldMk cId="2950742788" sldId="572"/>
            <ac:spMk id="4" creationId="{3C8E72E9-E58B-41D9-86F5-D8553C62931F}"/>
          </ac:spMkLst>
        </pc:spChg>
      </pc:sldChg>
      <pc:sldChg chg="addSp delSp modSp mod delAnim modAnim modNotesTx">
        <pc:chgData name="THANH PHAN" userId="26e269c1-bc0e-4db2-b5d7-20cd1b269038" providerId="ADAL" clId="{62516377-8CD2-4E75-87D6-3AE1D3861B84}" dt="2021-07-14T02:23:47.859" v="13635"/>
        <pc:sldMkLst>
          <pc:docMk/>
          <pc:sldMk cId="1002922378" sldId="573"/>
        </pc:sldMkLst>
        <pc:spChg chg="mod">
          <ac:chgData name="THANH PHAN" userId="26e269c1-bc0e-4db2-b5d7-20cd1b269038" providerId="ADAL" clId="{62516377-8CD2-4E75-87D6-3AE1D3861B84}" dt="2021-07-14T01:23:06.486" v="13479" actId="20577"/>
          <ac:spMkLst>
            <pc:docMk/>
            <pc:sldMk cId="1002922378" sldId="573"/>
            <ac:spMk id="3" creationId="{9553C222-7E1E-4F0B-91FB-BD41E34FA99D}"/>
          </ac:spMkLst>
        </pc:spChg>
        <pc:spChg chg="mod">
          <ac:chgData name="THANH PHAN" userId="26e269c1-bc0e-4db2-b5d7-20cd1b269038" providerId="ADAL" clId="{62516377-8CD2-4E75-87D6-3AE1D3861B84}" dt="2021-07-09T04:13:46.816" v="10945" actId="1076"/>
          <ac:spMkLst>
            <pc:docMk/>
            <pc:sldMk cId="1002922378" sldId="573"/>
            <ac:spMk id="10" creationId="{06846AFD-1D32-4EAF-A4C8-311BC1048DF6}"/>
          </ac:spMkLst>
        </pc:spChg>
        <pc:spChg chg="mod">
          <ac:chgData name="THANH PHAN" userId="26e269c1-bc0e-4db2-b5d7-20cd1b269038" providerId="ADAL" clId="{62516377-8CD2-4E75-87D6-3AE1D3861B84}" dt="2021-07-09T04:19:43.569" v="11186" actId="20577"/>
          <ac:spMkLst>
            <pc:docMk/>
            <pc:sldMk cId="1002922378" sldId="573"/>
            <ac:spMk id="11" creationId="{D308F5DA-6510-4C0B-A8E4-0A9824FE7617}"/>
          </ac:spMkLst>
        </pc:spChg>
        <pc:picChg chg="add mod">
          <ac:chgData name="THANH PHAN" userId="26e269c1-bc0e-4db2-b5d7-20cd1b269038" providerId="ADAL" clId="{62516377-8CD2-4E75-87D6-3AE1D3861B84}" dt="2021-07-09T04:18:44.374" v="11180" actId="14100"/>
          <ac:picMkLst>
            <pc:docMk/>
            <pc:sldMk cId="1002922378" sldId="573"/>
            <ac:picMk id="5" creationId="{34551E69-0F8E-48B4-8421-9A52D8449B60}"/>
          </ac:picMkLst>
        </pc:picChg>
        <pc:picChg chg="del">
          <ac:chgData name="THANH PHAN" userId="26e269c1-bc0e-4db2-b5d7-20cd1b269038" providerId="ADAL" clId="{62516377-8CD2-4E75-87D6-3AE1D3861B84}" dt="2021-07-09T04:13:44.152" v="10944" actId="478"/>
          <ac:picMkLst>
            <pc:docMk/>
            <pc:sldMk cId="1002922378" sldId="573"/>
            <ac:picMk id="9" creationId="{FF9E0732-667A-4F5F-92BD-999078074C82}"/>
          </ac:picMkLst>
        </pc:picChg>
      </pc:sldChg>
      <pc:sldChg chg="addSp modSp new mod ord modNotesTx">
        <pc:chgData name="THANH PHAN" userId="26e269c1-bc0e-4db2-b5d7-20cd1b269038" providerId="ADAL" clId="{62516377-8CD2-4E75-87D6-3AE1D3861B84}" dt="2021-07-14T02:25:08.615" v="13647"/>
        <pc:sldMkLst>
          <pc:docMk/>
          <pc:sldMk cId="3191320876" sldId="574"/>
        </pc:sldMkLst>
        <pc:spChg chg="mod">
          <ac:chgData name="THANH PHAN" userId="26e269c1-bc0e-4db2-b5d7-20cd1b269038" providerId="ADAL" clId="{62516377-8CD2-4E75-87D6-3AE1D3861B84}" dt="2021-07-13T23:50:44.850" v="12401" actId="20577"/>
          <ac:spMkLst>
            <pc:docMk/>
            <pc:sldMk cId="3191320876" sldId="574"/>
            <ac:spMk id="3" creationId="{3CDAE6D2-CEB6-45FB-ADB0-33DA2093FF72}"/>
          </ac:spMkLst>
        </pc:spChg>
        <pc:spChg chg="add mod">
          <ac:chgData name="THANH PHAN" userId="26e269c1-bc0e-4db2-b5d7-20cd1b269038" providerId="ADAL" clId="{62516377-8CD2-4E75-87D6-3AE1D3861B84}" dt="2021-07-14T01:55:12.515" v="13514" actId="20577"/>
          <ac:spMkLst>
            <pc:docMk/>
            <pc:sldMk cId="3191320876" sldId="574"/>
            <ac:spMk id="4" creationId="{74D5F944-31B9-447A-9A03-916110FC7968}"/>
          </ac:spMkLst>
        </pc:spChg>
      </pc:sldChg>
      <pc:sldMasterChg chg="delSldLayout">
        <pc:chgData name="THANH PHAN" userId="26e269c1-bc0e-4db2-b5d7-20cd1b269038" providerId="ADAL" clId="{62516377-8CD2-4E75-87D6-3AE1D3861B84}" dt="2021-07-08T03:06:51.873" v="1995" actId="47"/>
        <pc:sldMasterMkLst>
          <pc:docMk/>
          <pc:sldMasterMk cId="4107807009" sldId="2147483648"/>
        </pc:sldMasterMkLst>
        <pc:sldLayoutChg chg="del">
          <pc:chgData name="THANH PHAN" userId="26e269c1-bc0e-4db2-b5d7-20cd1b269038" providerId="ADAL" clId="{62516377-8CD2-4E75-87D6-3AE1D3861B84}" dt="2021-07-08T03:06:49.769" v="1992" actId="47"/>
          <pc:sldLayoutMkLst>
            <pc:docMk/>
            <pc:sldMasterMk cId="4107807009" sldId="2147483648"/>
            <pc:sldLayoutMk cId="341953680" sldId="2147484343"/>
          </pc:sldLayoutMkLst>
        </pc:sldLayoutChg>
        <pc:sldLayoutChg chg="del">
          <pc:chgData name="THANH PHAN" userId="26e269c1-bc0e-4db2-b5d7-20cd1b269038" providerId="ADAL" clId="{62516377-8CD2-4E75-87D6-3AE1D3861B84}" dt="2021-07-08T03:06:51.873" v="1995" actId="47"/>
          <pc:sldLayoutMkLst>
            <pc:docMk/>
            <pc:sldMasterMk cId="4107807009" sldId="2147483648"/>
            <pc:sldLayoutMk cId="3613960551" sldId="2147484344"/>
          </pc:sldLayoutMkLst>
        </pc:sldLayoutChg>
        <pc:sldLayoutChg chg="del">
          <pc:chgData name="THANH PHAN" userId="26e269c1-bc0e-4db2-b5d7-20cd1b269038" providerId="ADAL" clId="{62516377-8CD2-4E75-87D6-3AE1D3861B84}" dt="2021-07-08T03:06:50.938" v="1994" actId="47"/>
          <pc:sldLayoutMkLst>
            <pc:docMk/>
            <pc:sldMasterMk cId="4107807009" sldId="2147483648"/>
            <pc:sldLayoutMk cId="2544336924" sldId="214748434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4490" tIns="47245" rIns="94490" bIns="4724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4490" tIns="47245" rIns="94490" bIns="47245" rtlCol="0"/>
          <a:lstStyle>
            <a:lvl1pPr algn="r">
              <a:defRPr sz="1200"/>
            </a:lvl1pPr>
          </a:lstStyle>
          <a:p>
            <a:fld id="{251B1E70-1D89-4B14-A5F5-43CE31A2E428}" type="datetimeFigureOut">
              <a:rPr lang="en-GB" smtClean="0"/>
              <a:pPr/>
              <a:t>13/07/2021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4490" tIns="47245" rIns="94490" bIns="4724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4490" tIns="47245" rIns="94490" bIns="47245" rtlCol="0" anchor="b"/>
          <a:lstStyle>
            <a:lvl1pPr algn="r">
              <a:defRPr sz="1200"/>
            </a:lvl1pPr>
          </a:lstStyle>
          <a:p>
            <a:fld id="{0A33CE9B-620A-4A2E-9667-A4617D0A77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8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4490" tIns="47245" rIns="94490" bIns="4724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4490" tIns="47245" rIns="94490" bIns="47245" rtlCol="0"/>
          <a:lstStyle>
            <a:lvl1pPr algn="r">
              <a:defRPr sz="1200"/>
            </a:lvl1pPr>
          </a:lstStyle>
          <a:p>
            <a:fld id="{86812F9C-B6F5-4959-82AA-65637A5EC1FF}" type="datetimeFigureOut">
              <a:rPr lang="en-GB" smtClean="0"/>
              <a:pPr/>
              <a:t>13/07/2021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90" tIns="47245" rIns="94490" bIns="4724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9" y="4690268"/>
            <a:ext cx="5438140" cy="4443413"/>
          </a:xfrm>
          <a:prstGeom prst="rect">
            <a:avLst/>
          </a:prstGeom>
        </p:spPr>
        <p:txBody>
          <a:bodyPr vert="horz" lIns="94490" tIns="47245" rIns="94490" bIns="4724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4"/>
            <a:ext cx="2945659" cy="493713"/>
          </a:xfrm>
          <a:prstGeom prst="rect">
            <a:avLst/>
          </a:prstGeom>
        </p:spPr>
        <p:txBody>
          <a:bodyPr vert="horz" lIns="94490" tIns="47245" rIns="94490" bIns="4724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4"/>
            <a:ext cx="2945659" cy="493713"/>
          </a:xfrm>
          <a:prstGeom prst="rect">
            <a:avLst/>
          </a:prstGeom>
        </p:spPr>
        <p:txBody>
          <a:bodyPr vert="horz" lIns="94490" tIns="47245" rIns="94490" bIns="47245" rtlCol="0" anchor="b"/>
          <a:lstStyle>
            <a:lvl1pPr algn="r">
              <a:defRPr sz="1200"/>
            </a:lvl1pPr>
          </a:lstStyle>
          <a:p>
            <a:fld id="{554026FF-C702-4D93-8EE2-59D0C71AA47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76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574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can save your ALM URL by click on the "Edit Favorite" button</a:t>
            </a:r>
          </a:p>
          <a:p>
            <a:r>
              <a:rPr lang="en-US" dirty="0"/>
              <a:t>- Here you need to provide a name for your favorite and click on "Done"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81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-Links to ALM can be </a:t>
            </a:r>
            <a:r>
              <a:rPr lang="en-US" dirty="0" err="1"/>
              <a:t>embeded</a:t>
            </a:r>
            <a:r>
              <a:rPr lang="en-US" dirty="0"/>
              <a:t> in defect auto emails</a:t>
            </a:r>
          </a:p>
          <a:p>
            <a:r>
              <a:rPr lang="en-US" dirty="0"/>
              <a:t>- You can have these links directly bring up Client Launcher </a:t>
            </a:r>
          </a:p>
          <a:p>
            <a:r>
              <a:rPr lang="en-US" dirty="0"/>
              <a:t>- This is done by enabling the "Open ALM Links with ALM Client Launcher"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61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users who need to access ALM behind a proxy</a:t>
            </a:r>
          </a:p>
          <a:p>
            <a:r>
              <a:rPr lang="en-US" dirty="0"/>
              <a:t>- You can edit the proxy configuration by clicking on "Settings"</a:t>
            </a:r>
          </a:p>
          <a:p>
            <a:r>
              <a:rPr lang="en-US" dirty="0"/>
              <a:t>- Click on "Go to Web Server and Proxy Settings"</a:t>
            </a:r>
          </a:p>
          <a:p>
            <a:r>
              <a:rPr lang="en-US" dirty="0"/>
              <a:t>- In the Proxy Settings dialog window, navigate to "Proxy Settings" pane</a:t>
            </a:r>
          </a:p>
          <a:p>
            <a:r>
              <a:rPr lang="en-US" dirty="0"/>
              <a:t>- Select the appropriate Proxy option.</a:t>
            </a:r>
          </a:p>
          <a:p>
            <a:r>
              <a:rPr lang="en-US" dirty="0"/>
              <a:t>- Please note that if you select "Use IE Proxy Server", then make sure that the proxy does not require a user credentials3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21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 default configuration file will be saved under your user profile</a:t>
            </a:r>
          </a:p>
          <a:p>
            <a:r>
              <a:rPr lang="en-US" dirty="0"/>
              <a:t>- All your settings are saved in this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508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There are command line options that you can use to further configure the Client Launcher.</a:t>
            </a:r>
          </a:p>
          <a:p>
            <a:r>
              <a:rPr lang="en-US" dirty="0"/>
              <a:t>- User the /? command to get details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927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You can use command line options to download client file and set configuration and file path.</a:t>
            </a:r>
          </a:p>
          <a:p>
            <a:r>
              <a:rPr lang="en-US" dirty="0"/>
              <a:t>- Here we see a command line example</a:t>
            </a:r>
          </a:p>
          <a:p>
            <a:r>
              <a:rPr lang="en-US" dirty="0"/>
              <a:t>- This example will do the following:</a:t>
            </a:r>
          </a:p>
          <a:p>
            <a:r>
              <a:rPr lang="en-US" dirty="0"/>
              <a:t>1. Bring up ALM Client Launcher and set to unattended (no user interaction) mode</a:t>
            </a:r>
          </a:p>
          <a:p>
            <a:r>
              <a:rPr lang="en-US" dirty="0"/>
              <a:t>2. Set client path to C:\ALM155\almorgdemo155.saas.microfocus.com</a:t>
            </a:r>
          </a:p>
          <a:p>
            <a:r>
              <a:rPr lang="en-US" dirty="0"/>
              <a:t>3. Download the ALM Client zip file</a:t>
            </a:r>
          </a:p>
          <a:p>
            <a:r>
              <a:rPr lang="en-US" dirty="0"/>
              <a:t>4. Extract zipped file to c:\ALM155\almorgdemo155.saas.microfocus.com</a:t>
            </a:r>
          </a:p>
          <a:p>
            <a:r>
              <a:rPr lang="en-US" dirty="0"/>
              <a:t>5. Set </a:t>
            </a:r>
            <a:r>
              <a:rPr lang="en-US" dirty="0" err="1"/>
              <a:t>Launcher.config</a:t>
            </a:r>
            <a:r>
              <a:rPr lang="en-US" dirty="0"/>
              <a:t> file location to C:\ALM155\almorgdemo155.saas.microfocus.com</a:t>
            </a:r>
          </a:p>
          <a:p>
            <a:r>
              <a:rPr lang="en-US" dirty="0"/>
              <a:t>- So if you think that there are too many steps to perform previously, then you can provide the executable with just the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17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In order to use OTA with other 3rd party tools,  you will need to register the OTAClient.dll</a:t>
            </a:r>
          </a:p>
          <a:p>
            <a:r>
              <a:rPr lang="en-US" dirty="0"/>
              <a:t>- Here you will see an example of how to do the registration using command line</a:t>
            </a:r>
          </a:p>
          <a:p>
            <a:r>
              <a:rPr lang="en-US" dirty="0"/>
              <a:t>- Note you need to specify the location of the client file unless you have the executable under the same directory</a:t>
            </a:r>
          </a:p>
          <a:p>
            <a:r>
              <a:rPr lang="en-US" dirty="0"/>
              <a:t>- No Admin </a:t>
            </a:r>
            <a:r>
              <a:rPr lang="en-US" dirty="0" err="1"/>
              <a:t>permissino</a:t>
            </a:r>
            <a:r>
              <a:rPr lang="en-US" dirty="0"/>
              <a:t> is needed to register since you are writing to the HKEY_CURRENT_USER registry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034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Here we have a list of the most common integration tools</a:t>
            </a:r>
          </a:p>
          <a:p>
            <a:r>
              <a:rPr lang="en-US" dirty="0"/>
              <a:t>- Most tools like Business View and Excel macro use REST so OTA registration is not required</a:t>
            </a:r>
          </a:p>
          <a:p>
            <a:r>
              <a:rPr lang="en-US" dirty="0"/>
              <a:t>- UFT does require OTA registration but it will download what it needs </a:t>
            </a:r>
            <a:r>
              <a:rPr lang="en-US" dirty="0" err="1"/>
              <a:t>seperately</a:t>
            </a:r>
            <a:endParaRPr lang="en-US" dirty="0"/>
          </a:p>
          <a:p>
            <a:r>
              <a:rPr lang="en-US" dirty="0"/>
              <a:t>- You will need to register OTA for Word and 3rd party OTA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749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UFT requires OTA registration and ALM client files in order to connect to ALM. 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However, UFT does not depends on ALM Client registration of OTA.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When UFT runs as admin, it will register OTA Client to HKEY_LOCAL_MACHINE and download all the client fields to default location under the user profile.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ALM Client Launcher registration command will register OTA to HKEY_CURRENT_USER.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HKEY_CURRENT_USER will take precedence over HKEY_LOCAL_MACHINE.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If UFT runs as a non-admin, it will also register HKEY_CURRENT_USER upon connection to ALM and un-register when it exits.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Therefore, it disregards and overwrites Launcher’s registration.  </a:t>
            </a:r>
            <a:endParaRPr lang="en-US" sz="1800" dirty="0">
              <a:effectLst/>
              <a:latin typeface="SimSun" panose="02010600030101010101" pitchFamily="2" charset="-122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260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SSO Authentication, a pop-box will appear upon clicking Go in the ALM Client Launcher. </a:t>
            </a:r>
          </a:p>
          <a:p>
            <a:r>
              <a:rPr lang="en-US" dirty="0"/>
              <a:t>- By default, this will use the “default” web browser window which is your IE browser. </a:t>
            </a:r>
          </a:p>
          <a:p>
            <a:r>
              <a:rPr lang="en-US" dirty="0"/>
              <a:t>- This window can be timeout resulting in failed authentication </a:t>
            </a:r>
          </a:p>
          <a:p>
            <a:r>
              <a:rPr lang="en-US" dirty="0"/>
              <a:t>- The window is </a:t>
            </a:r>
            <a:r>
              <a:rPr lang="en-US" dirty="0" err="1"/>
              <a:t>seperate</a:t>
            </a:r>
            <a:r>
              <a:rPr lang="en-US" dirty="0"/>
              <a:t> from Client Launcher window may not close after authentication has completed.  </a:t>
            </a:r>
          </a:p>
          <a:p>
            <a:r>
              <a:rPr lang="en-US" dirty="0"/>
              <a:t>- You can switch to use embedded web browser (ALM Client Launcher) window for authentication by using the ALM </a:t>
            </a:r>
            <a:r>
              <a:rPr lang="en-US" dirty="0" err="1"/>
              <a:t>WebGate</a:t>
            </a:r>
            <a:r>
              <a:rPr lang="en-US" dirty="0"/>
              <a:t> Customization tool.</a:t>
            </a:r>
          </a:p>
          <a:p>
            <a:r>
              <a:rPr lang="en-US" dirty="0"/>
              <a:t>- Tools is located under </a:t>
            </a:r>
            <a:r>
              <a:rPr lang="en-US" dirty="0" err="1"/>
              <a:t>htThis</a:t>
            </a:r>
            <a:r>
              <a:rPr lang="en-US" dirty="0"/>
              <a:t> will close upon authentication and will not expired. </a:t>
            </a:r>
          </a:p>
          <a:p>
            <a:r>
              <a:rPr lang="en-US" dirty="0"/>
              <a:t>- </a:t>
            </a:r>
            <a:r>
              <a:rPr lang="en-US" dirty="0" err="1"/>
              <a:t>Alterntaively</a:t>
            </a:r>
            <a:r>
              <a:rPr lang="en-US" dirty="0"/>
              <a:t>, You can also set Site Parameter to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2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will mute everybody for the next 20 minutes and then open up for questioning during the last 10 minutes for Q&amp;A session.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082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-Now that you have everything configured, you can access ALM using Client Launcher.</a:t>
            </a:r>
          </a:p>
          <a:p>
            <a:r>
              <a:rPr lang="en-US" dirty="0"/>
              <a:t>- You can use the Client Launcher bring up the following Server URL:</a:t>
            </a:r>
          </a:p>
          <a:p>
            <a:r>
              <a:rPr lang="en-US" dirty="0"/>
              <a:t>1. ALM </a:t>
            </a:r>
          </a:p>
          <a:p>
            <a:r>
              <a:rPr lang="en-US" dirty="0"/>
              <a:t>2. Site Admin </a:t>
            </a:r>
          </a:p>
          <a:p>
            <a:r>
              <a:rPr lang="en-US" dirty="0"/>
              <a:t>3. Lab Management</a:t>
            </a:r>
          </a:p>
          <a:p>
            <a:r>
              <a:rPr lang="en-US" dirty="0"/>
              <a:t>Edit the URL and then Click on Go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032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-Here are some limitation to the Client Launcher.</a:t>
            </a:r>
          </a:p>
          <a:p>
            <a:r>
              <a:rPr lang="en-US" dirty="0"/>
              <a:t>Need browser to access Administration Add-on, API-Key Management, and Web Runner websites</a:t>
            </a:r>
          </a:p>
          <a:p>
            <a:r>
              <a:rPr lang="en-US" dirty="0"/>
              <a:t>-SiteMinder external authentication is not supported</a:t>
            </a:r>
          </a:p>
          <a:p>
            <a:r>
              <a:rPr lang="en-US" dirty="0"/>
              <a:t>-Supports only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336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agenda is given here.</a:t>
            </a:r>
          </a:p>
          <a:p>
            <a:r>
              <a:rPr lang="en-US" dirty="0"/>
              <a:t>We have 7 agenda items to go over follow by a Q&amp;A session.</a:t>
            </a:r>
          </a:p>
          <a:p>
            <a:r>
              <a:rPr lang="en-US" dirty="0"/>
              <a:t>I will mute everybody for the next 20 minutes and then open up for questioning during the last 10 minutes for Q&amp;A session.</a:t>
            </a:r>
          </a:p>
          <a:p>
            <a:r>
              <a:rPr lang="en-US" dirty="0"/>
              <a:t>The topics are followed:</a:t>
            </a:r>
          </a:p>
          <a:p>
            <a:r>
              <a:rPr lang="en-US" dirty="0"/>
              <a:t>1. How to install and configure ALM Client Launcher</a:t>
            </a:r>
          </a:p>
          <a:p>
            <a:r>
              <a:rPr lang="en-US" dirty="0"/>
              <a:t>2. What are some of the available command line options that you can use</a:t>
            </a:r>
          </a:p>
          <a:p>
            <a:r>
              <a:rPr lang="en-US" dirty="0"/>
              <a:t>3. How to register OTA for 3rd party integration tools</a:t>
            </a:r>
          </a:p>
          <a:p>
            <a:r>
              <a:rPr lang="en-US" dirty="0"/>
              <a:t>4. What behavior to expect for UFT Integration</a:t>
            </a:r>
          </a:p>
          <a:p>
            <a:r>
              <a:rPr lang="en-US" dirty="0"/>
              <a:t>5. How to switch to using </a:t>
            </a:r>
            <a:r>
              <a:rPr lang="en-US" dirty="0" err="1"/>
              <a:t>embeded</a:t>
            </a:r>
            <a:r>
              <a:rPr lang="en-US" dirty="0"/>
              <a:t> web browser window for SSO authentication</a:t>
            </a:r>
          </a:p>
          <a:p>
            <a:r>
              <a:rPr lang="en-US" dirty="0"/>
              <a:t>6. How access the ALM, Lab </a:t>
            </a:r>
            <a:r>
              <a:rPr lang="en-US" dirty="0" err="1"/>
              <a:t>Mangement</a:t>
            </a:r>
            <a:r>
              <a:rPr lang="en-US" dirty="0"/>
              <a:t>, and Site </a:t>
            </a:r>
            <a:r>
              <a:rPr lang="en-US" dirty="0" err="1"/>
              <a:t>ADmin</a:t>
            </a:r>
            <a:r>
              <a:rPr lang="en-US" dirty="0"/>
              <a:t> URL</a:t>
            </a:r>
          </a:p>
          <a:p>
            <a:r>
              <a:rPr lang="en-US" dirty="0"/>
              <a:t>7. Known </a:t>
            </a:r>
            <a:r>
              <a:rPr lang="en-US" dirty="0" err="1"/>
              <a:t>limitaion</a:t>
            </a:r>
            <a:r>
              <a:rPr lang="en-US" dirty="0"/>
              <a:t> </a:t>
            </a:r>
          </a:p>
          <a:p>
            <a:r>
              <a:rPr lang="en-US" dirty="0"/>
              <a:t>Lastly Q&amp;A session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264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-To begin our discussion, I would first like to talk a little bit about what is the Client Launcher and why should we use it?</a:t>
            </a:r>
          </a:p>
          <a:p>
            <a:r>
              <a:rPr lang="en-US" dirty="0"/>
              <a:t>- ALM Client Launcher is a lightweight, portable, and flexible tool that enables you to run an ALM client on any Windows machine with no need for Internet Explorer or admin permissions</a:t>
            </a:r>
          </a:p>
          <a:p>
            <a:r>
              <a:rPr lang="en-US" dirty="0"/>
              <a:t>- ALM Client Launcher was first introduced in ALM 12.6</a:t>
            </a:r>
          </a:p>
          <a:p>
            <a:r>
              <a:rPr lang="en-US" dirty="0"/>
              <a:t>- The most current version available on the marketplace web site is version 3.1</a:t>
            </a:r>
          </a:p>
          <a:p>
            <a:r>
              <a:rPr lang="en-US" dirty="0"/>
              <a:t>- A common question here is why do we want to use the Client Launcher?</a:t>
            </a:r>
          </a:p>
          <a:p>
            <a:r>
              <a:rPr lang="en-US" dirty="0"/>
              <a:t>There are 2 main reasons for using the ALM Client Launcher:</a:t>
            </a:r>
          </a:p>
          <a:p>
            <a:r>
              <a:rPr lang="en-US" dirty="0"/>
              <a:t>1. You are no longer required use IE or Edge as the ALM Client</a:t>
            </a:r>
          </a:p>
          <a:p>
            <a:r>
              <a:rPr lang="en-US" dirty="0"/>
              <a:t>2. No Admin permission is needed to install the tool nor is it needed to register OTA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682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879196">
              <a:buFontTx/>
              <a:buNone/>
              <a:defRPr/>
            </a:pPr>
            <a:r>
              <a:rPr lang="en-US" i="0" baseline="0" dirty="0"/>
              <a:t>- Now that we know what is the ALM Client Launcher.  Next step is how do we get the tool?</a:t>
            </a:r>
          </a:p>
          <a:p>
            <a:pPr marL="0" indent="0" defTabSz="879196">
              <a:buFontTx/>
              <a:buNone/>
              <a:defRPr/>
            </a:pPr>
            <a:r>
              <a:rPr lang="en-US" i="0" baseline="0" dirty="0"/>
              <a:t>- You can download the Launcher by directly going to the Micro Focus </a:t>
            </a:r>
            <a:r>
              <a:rPr lang="en-US" i="0" baseline="0" dirty="0" err="1"/>
              <a:t>Markeplace</a:t>
            </a:r>
            <a:r>
              <a:rPr lang="en-US" i="0" baseline="0" dirty="0"/>
              <a:t> or from the main page of ALM.</a:t>
            </a:r>
          </a:p>
          <a:p>
            <a:pPr marL="0" indent="0" defTabSz="879196">
              <a:buFontTx/>
              <a:buNone/>
              <a:defRPr/>
            </a:pPr>
            <a:r>
              <a:rPr lang="en-US" i="0" baseline="0" dirty="0"/>
              <a:t>- In the main you, you want to click on the shuttle button icon.</a:t>
            </a:r>
          </a:p>
          <a:p>
            <a:pPr marL="0" indent="0" defTabSz="879196">
              <a:buFontTx/>
              <a:buNone/>
              <a:defRPr/>
            </a:pPr>
            <a:r>
              <a:rPr lang="en-US" i="0" baseline="0" dirty="0"/>
              <a:t>- This will bring you to the Launcher download site.</a:t>
            </a:r>
          </a:p>
          <a:p>
            <a:pPr marL="0" indent="0" defTabSz="879196">
              <a:buFontTx/>
              <a:buNone/>
              <a:defRPr/>
            </a:pPr>
            <a:r>
              <a:rPr lang="en-US" i="0" baseline="0" dirty="0"/>
              <a:t>- You will see 2 options</a:t>
            </a:r>
          </a:p>
          <a:p>
            <a:pPr marL="0" indent="0" defTabSz="879196">
              <a:buFontTx/>
              <a:buNone/>
              <a:defRPr/>
            </a:pPr>
            <a:r>
              <a:rPr lang="en-US" i="0" baseline="0" dirty="0"/>
              <a:t>1. Download from the Marketplace</a:t>
            </a:r>
          </a:p>
          <a:p>
            <a:pPr marL="0" indent="0" defTabSz="879196">
              <a:buFontTx/>
              <a:buNone/>
              <a:defRPr/>
            </a:pPr>
            <a:r>
              <a:rPr lang="en-US" i="0" baseline="0" dirty="0"/>
              <a:t>2. Download from the ALM server</a:t>
            </a:r>
          </a:p>
          <a:p>
            <a:pPr marL="0" indent="0" defTabSz="879196">
              <a:buFontTx/>
              <a:buNone/>
              <a:defRPr/>
            </a:pPr>
            <a:r>
              <a:rPr lang="en-US" i="0" baseline="0" dirty="0"/>
              <a:t>- Suggestion is to download from the marketplace since it has the most up to date version which is 3.1</a:t>
            </a:r>
          </a:p>
          <a:p>
            <a:pPr marL="0" indent="0" defTabSz="879196">
              <a:buFontTx/>
              <a:buNone/>
              <a:defRPr/>
            </a:pPr>
            <a:r>
              <a:rPr lang="en-US" i="0" baseline="0" dirty="0"/>
              <a:t>- Version that you get from ALM server is only 3.0 so not recommended.</a:t>
            </a:r>
          </a:p>
          <a:p>
            <a:pPr marL="0" indent="0" defTabSz="879196">
              <a:buFontTx/>
              <a:buNone/>
              <a:defRPr/>
            </a:pPr>
            <a:r>
              <a:rPr lang="en-US" i="0" baseline="0" dirty="0"/>
              <a:t>- There are 2 files that will be downloaded</a:t>
            </a:r>
          </a:p>
          <a:p>
            <a:pPr marL="0" indent="0" defTabSz="879196">
              <a:buFontTx/>
              <a:buNone/>
              <a:defRPr/>
            </a:pPr>
            <a:r>
              <a:rPr lang="en-US" i="0" baseline="0" dirty="0"/>
              <a:t>1. An ALMClientLauncher.exe</a:t>
            </a:r>
          </a:p>
          <a:p>
            <a:pPr marL="0" indent="0" defTabSz="879196">
              <a:buFontTx/>
              <a:buNone/>
              <a:defRPr/>
            </a:pPr>
            <a:r>
              <a:rPr lang="en-US" i="0" baseline="0" dirty="0"/>
              <a:t>2. A User's Guide pdf file</a:t>
            </a:r>
          </a:p>
          <a:p>
            <a:pPr marL="0" indent="0" defTabSz="879196">
              <a:buFontTx/>
              <a:buNone/>
              <a:defRPr/>
            </a:pPr>
            <a:r>
              <a:rPr lang="en-US" i="0" baseline="0" dirty="0"/>
              <a:t>- You want to read the User's Guide before </a:t>
            </a:r>
            <a:r>
              <a:rPr lang="en-US" i="0" baseline="0" dirty="0" err="1"/>
              <a:t>preceeding</a:t>
            </a:r>
            <a:r>
              <a:rPr lang="en-US" i="0" baseline="0" dirty="0"/>
              <a:t> </a:t>
            </a:r>
            <a:r>
              <a:rPr lang="en-US" i="0" baseline="0" dirty="0" err="1"/>
              <a:t>futher</a:t>
            </a:r>
            <a:endParaRPr lang="en-US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597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The ALM Client Launcher is just an executable. </a:t>
            </a:r>
          </a:p>
          <a:p>
            <a:pPr marL="0" indent="0">
              <a:buFontTx/>
              <a:buNone/>
            </a:pPr>
            <a:r>
              <a:rPr lang="en-US" dirty="0"/>
              <a:t>- You can't access ALM with just the tool.</a:t>
            </a:r>
          </a:p>
          <a:p>
            <a:pPr marL="0" indent="0">
              <a:buFontTx/>
              <a:buNone/>
            </a:pPr>
            <a:r>
              <a:rPr lang="en-US" dirty="0"/>
              <a:t>- You will need to install the client files and configure the application.</a:t>
            </a:r>
          </a:p>
          <a:p>
            <a:pPr marL="0" indent="0">
              <a:buFontTx/>
              <a:buNone/>
            </a:pPr>
            <a:r>
              <a:rPr lang="en-US" dirty="0"/>
              <a:t>- Once you bring up the Client Launcher, the initial step is to enter the URL of your ALM server that you want to access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98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Next you need to specify the local installation path.  Where do you want to place your client files.</a:t>
            </a:r>
          </a:p>
          <a:p>
            <a:pPr marL="0" indent="0">
              <a:buFontTx/>
              <a:buNone/>
            </a:pPr>
            <a:r>
              <a:rPr lang="en-US" dirty="0"/>
              <a:t>- In the ALM Client Launcher.</a:t>
            </a:r>
          </a:p>
          <a:p>
            <a:pPr marL="0" indent="0">
              <a:buFontTx/>
              <a:buNone/>
            </a:pPr>
            <a:r>
              <a:rPr lang="en-US" dirty="0"/>
              <a:t>2. Enter your server URL</a:t>
            </a:r>
          </a:p>
          <a:p>
            <a:pPr marL="0" indent="0">
              <a:buFontTx/>
              <a:buNone/>
            </a:pPr>
            <a:r>
              <a:rPr lang="en-US" dirty="0"/>
              <a:t>3. Click on the "Customize" button</a:t>
            </a:r>
          </a:p>
          <a:p>
            <a:pPr marL="0" indent="0">
              <a:buFontTx/>
              <a:buNone/>
            </a:pPr>
            <a:r>
              <a:rPr lang="en-US" dirty="0"/>
              <a:t>4. Select  "Customize Client Path"</a:t>
            </a:r>
          </a:p>
          <a:p>
            <a:pPr marL="0" indent="0">
              <a:buFontTx/>
              <a:buNone/>
            </a:pPr>
            <a:r>
              <a:rPr lang="en-US" dirty="0"/>
              <a:t>5. Enter your installation directory </a:t>
            </a:r>
          </a:p>
          <a:p>
            <a:pPr marL="0" indent="0">
              <a:buFontTx/>
              <a:buNone/>
            </a:pPr>
            <a:r>
              <a:rPr lang="en-US" dirty="0"/>
              <a:t>- This now your </a:t>
            </a:r>
            <a:r>
              <a:rPr lang="en-US" dirty="0" err="1"/>
              <a:t>installtion</a:t>
            </a:r>
            <a:r>
              <a:rPr lang="en-US" dirty="0"/>
              <a:t> directory.</a:t>
            </a:r>
          </a:p>
          <a:p>
            <a:pPr marL="0" indent="0">
              <a:buFontTx/>
              <a:buNone/>
            </a:pPr>
            <a:r>
              <a:rPr lang="en-US" dirty="0"/>
              <a:t>- Your client files will reside in this location </a:t>
            </a:r>
          </a:p>
          <a:p>
            <a:pPr marL="0" indent="0">
              <a:buFontTx/>
              <a:buNone/>
            </a:pPr>
            <a:r>
              <a:rPr lang="en-US" dirty="0"/>
              <a:t>- The tool will associate the ALM URL with this installation path</a:t>
            </a:r>
          </a:p>
          <a:p>
            <a:pPr marL="0" indent="0">
              <a:buFontTx/>
              <a:buNone/>
            </a:pPr>
            <a:r>
              <a:rPr lang="en-US" dirty="0"/>
              <a:t>- You need to make sure that you have full permission to installation directory</a:t>
            </a:r>
          </a:p>
          <a:p>
            <a:pPr marL="0" indent="0">
              <a:buFontTx/>
              <a:buNone/>
            </a:pPr>
            <a:r>
              <a:rPr lang="en-US" dirty="0"/>
              <a:t>- If permission is lacking, then the tool may not be able to download and extract files to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4026FF-C702-4D93-8EE2-59D0C71AA47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764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Once you have specify a location to download the file, you need to tell the tool to download the client zipped file from ALM Server</a:t>
            </a:r>
          </a:p>
          <a:p>
            <a:pPr marL="0" indent="0">
              <a:buFontTx/>
              <a:buNone/>
            </a:pPr>
            <a:r>
              <a:rPr lang="en-US" dirty="0"/>
              <a:t>- This is down by doing the following:</a:t>
            </a:r>
          </a:p>
          <a:p>
            <a:pPr marL="0" indent="0">
              <a:buFontTx/>
              <a:buNone/>
            </a:pPr>
            <a:r>
              <a:rPr lang="en-US" dirty="0"/>
              <a:t>1. Click on the "Customize" button</a:t>
            </a:r>
          </a:p>
          <a:p>
            <a:pPr marL="0" indent="0">
              <a:buFontTx/>
              <a:buNone/>
            </a:pPr>
            <a:r>
              <a:rPr lang="en-US" dirty="0"/>
              <a:t>2. Select "Re-download client files"</a:t>
            </a:r>
          </a:p>
          <a:p>
            <a:pPr marL="0" indent="0">
              <a:buFontTx/>
              <a:buNone/>
            </a:pPr>
            <a:r>
              <a:rPr lang="en-US" dirty="0"/>
              <a:t>- Launcher will automatically download and extract the client files to the path specified in the previous slide</a:t>
            </a:r>
          </a:p>
          <a:p>
            <a:pPr marL="0" indent="0">
              <a:buFontTx/>
              <a:buNone/>
            </a:pPr>
            <a:r>
              <a:rPr lang="en-US" dirty="0"/>
              <a:t>- However, this may failed if you do not have permission to the folder or the ALM client file have not been placed on the server correctly</a:t>
            </a:r>
          </a:p>
          <a:p>
            <a:pPr marL="0" indent="0">
              <a:buFontTx/>
              <a:buNone/>
            </a:pPr>
            <a:r>
              <a:rPr lang="en-US" dirty="0"/>
              <a:t>- Go back correct the folder permission if needed and open a ticket with Operation team if there is an issue with the file on the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717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As previously indicated, the ALM Client file was zipped and placed on the ALM server. </a:t>
            </a:r>
          </a:p>
          <a:p>
            <a:pPr marL="0" indent="0">
              <a:buFontTx/>
              <a:buNone/>
            </a:pPr>
            <a:r>
              <a:rPr lang="en-US" dirty="0"/>
              <a:t>- The Client Launcher can </a:t>
            </a:r>
            <a:r>
              <a:rPr lang="en-US" dirty="0" err="1"/>
              <a:t>automitically</a:t>
            </a:r>
            <a:r>
              <a:rPr lang="en-US" dirty="0"/>
              <a:t> download and </a:t>
            </a:r>
            <a:r>
              <a:rPr lang="en-US" dirty="0" err="1"/>
              <a:t>extact</a:t>
            </a:r>
            <a:r>
              <a:rPr lang="en-US" dirty="0"/>
              <a:t> the files or you can do it manually.</a:t>
            </a:r>
          </a:p>
          <a:p>
            <a:pPr marL="0" indent="0">
              <a:buFontTx/>
              <a:buNone/>
            </a:pPr>
            <a:r>
              <a:rPr lang="en-US" dirty="0"/>
              <a:t>- You can manually download the file by navigating to the URL below.</a:t>
            </a:r>
          </a:p>
          <a:p>
            <a:pPr marL="0" indent="0">
              <a:buFontTx/>
              <a:buNone/>
            </a:pPr>
            <a:r>
              <a:rPr lang="en-US" dirty="0"/>
              <a:t>- Once you download the file, you can unzipped file to your </a:t>
            </a:r>
            <a:r>
              <a:rPr lang="en-US" dirty="0" err="1"/>
              <a:t>instalaltion</a:t>
            </a:r>
            <a:r>
              <a:rPr lang="en-US" dirty="0"/>
              <a:t> directory</a:t>
            </a:r>
          </a:p>
          <a:p>
            <a:pPr marL="0" indent="0">
              <a:buFontTx/>
              <a:buNone/>
            </a:pPr>
            <a:r>
              <a:rPr lang="en-US" dirty="0"/>
              <a:t>- In the Client </a:t>
            </a:r>
            <a:r>
              <a:rPr lang="en-US" dirty="0" err="1"/>
              <a:t>Laucher</a:t>
            </a:r>
            <a:r>
              <a:rPr lang="en-US" dirty="0"/>
              <a:t> tool, click on "Customize" button</a:t>
            </a:r>
          </a:p>
          <a:p>
            <a:pPr marL="0" indent="0">
              <a:buFontTx/>
              <a:buNone/>
            </a:pPr>
            <a:r>
              <a:rPr lang="en-US" dirty="0"/>
              <a:t>- Select "Customize Client Path" and enter your installation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33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6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6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solidFill>
              <a:srgbClr val="019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40926 w 9144000"/>
                <a:gd name="connsiteY3" fmla="*/ 5143500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40926" y="51435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7893"/>
            <a:ext cx="3200400" cy="9144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683568" y="1707654"/>
            <a:ext cx="7931224" cy="172819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6783" y="750769"/>
            <a:ext cx="548640" cy="548640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502583" y="4345290"/>
            <a:ext cx="1184217" cy="28386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26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945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Title Only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55371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17" name="white bar" descr="Rectangle 59"/>
          <p:cNvSpPr/>
          <p:nvPr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06367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94483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707815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707815" y="3306478"/>
            <a:ext cx="523875" cy="526256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707815" y="3306478"/>
            <a:ext cx="523875" cy="526256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869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89002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55508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72678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31757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01757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06367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3650940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707815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3130584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1431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Blank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96167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3273081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76174279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3572095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28228630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446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547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3063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6365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Color">
    <p:bg>
      <p:bgPr>
        <a:gradFill>
          <a:gsLst>
            <a:gs pos="23000">
              <a:srgbClr val="B81592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416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22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Blank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8028384" y="4515966"/>
            <a:ext cx="104360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5006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41230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347777" y="2240045"/>
            <a:ext cx="2737310" cy="663410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3347777" y="2240045"/>
            <a:ext cx="2737310" cy="663410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077336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Private | Confidential | Internal Use Only </a:t>
            </a:r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17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 Separat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91" y="321957"/>
            <a:ext cx="7733824" cy="8071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724" y="4764180"/>
            <a:ext cx="274320" cy="273844"/>
          </a:xfrm>
          <a:prstGeom prst="rect">
            <a:avLst/>
          </a:prstGeom>
        </p:spPr>
        <p:txBody>
          <a:bodyPr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091" y="725537"/>
            <a:ext cx="7733824" cy="403584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subhead text (20pt)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0091" y="1532705"/>
            <a:ext cx="7733824" cy="31000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0001822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724" y="4764180"/>
            <a:ext cx="392533" cy="273844"/>
          </a:xfrm>
          <a:prstGeom prst="rect">
            <a:avLst/>
          </a:prstGeom>
        </p:spPr>
        <p:txBody>
          <a:bodyPr anchor="ctr"/>
          <a:lstStyle>
            <a:lvl1pPr algn="ctr"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16976C3-DBE6-467D-B3A0-6196CCCF7E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23148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65835" y="0"/>
            <a:ext cx="8940183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73" y="0"/>
            <a:ext cx="9153143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713232" y="2309200"/>
            <a:ext cx="7735824" cy="1473734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713748" y="3803253"/>
            <a:ext cx="3202687" cy="1070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710240" y="779818"/>
            <a:ext cx="2104366" cy="510011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6227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65835" y="0"/>
            <a:ext cx="8940183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73" y="0"/>
            <a:ext cx="9153143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713232" y="1834883"/>
            <a:ext cx="7735824" cy="1473734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713748" y="3803253"/>
            <a:ext cx="3202687" cy="1070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710240" y="779818"/>
            <a:ext cx="2104366" cy="510011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3185" y="3308617"/>
            <a:ext cx="7735871" cy="384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52683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65835" y="0"/>
            <a:ext cx="8937136" cy="51435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9143" y="-1"/>
            <a:ext cx="9153143" cy="51435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713232" y="255829"/>
            <a:ext cx="7735824" cy="1473734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713748" y="1749882"/>
            <a:ext cx="3202687" cy="1070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710240" y="3882247"/>
            <a:ext cx="2104366" cy="510011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8339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60349" y="0"/>
            <a:ext cx="8937136" cy="51435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9143" y="-1"/>
            <a:ext cx="9153143" cy="51435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713232" y="255829"/>
            <a:ext cx="7735824" cy="1473734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713748" y="1749882"/>
            <a:ext cx="3202687" cy="1070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710240" y="3882247"/>
            <a:ext cx="2104366" cy="510011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347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gradFill flip="none" rotWithShape="1">
              <a:gsLst>
                <a:gs pos="95000">
                  <a:srgbClr val="027FDD"/>
                </a:gs>
                <a:gs pos="0">
                  <a:srgbClr val="00B0F0">
                    <a:lumMod val="10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20144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40926 w 9144000"/>
                <a:gd name="connsiteY3" fmla="*/ 5143500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40926" y="51435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457200" y="1707654"/>
            <a:ext cx="8229600" cy="108012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 28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0495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825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and Content—INFORM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6306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+ Subtitle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2" y="815340"/>
            <a:ext cx="7733824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710090" y="1296000"/>
            <a:ext cx="7733824" cy="33391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532372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825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+ Subtitle—INFORM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1406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31480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Title Only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9078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Title + Subtitle Only 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61773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86132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3232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2013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31480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Two Columns—INFORM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06090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3232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2013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Two Column with Subtitle—INFORM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8500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0089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3232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6831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6831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Two Columns with Headings—INFORM</a:t>
            </a:r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11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gradFill flip="none" rotWithShape="1">
              <a:gsLst>
                <a:gs pos="95000">
                  <a:srgbClr val="414345"/>
                </a:gs>
                <a:gs pos="0">
                  <a:srgbClr val="414345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37246 w 9144000"/>
                <a:gd name="connsiteY3" fmla="*/ 5141119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37246" y="51411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5000">
                  <a:srgbClr val="414345"/>
                </a:gs>
                <a:gs pos="0">
                  <a:srgbClr val="343434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457200" y="1707654"/>
            <a:ext cx="8229600" cy="108012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16807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0089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3232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6831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6831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Two Column with Subtitle and Headings—INFORM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2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302544"/>
            <a:ext cx="2451282" cy="3330179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 baseline="0"/>
            </a:lvl4pPr>
            <a:lvl5pPr>
              <a:spcAft>
                <a:spcPts val="450"/>
              </a:spcAft>
              <a:defRPr sz="105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0276" y="1302544"/>
            <a:ext cx="2422353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01534" y="1302544"/>
            <a:ext cx="2525652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Three Column—INFORM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6813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653778"/>
            <a:ext cx="2451282" cy="2978945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 baseline="0"/>
            </a:lvl4pPr>
            <a:lvl5pPr>
              <a:spcAft>
                <a:spcPts val="450"/>
              </a:spcAft>
              <a:defRPr sz="105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0276" y="1653778"/>
            <a:ext cx="2422353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01534" y="1653778"/>
            <a:ext cx="2525652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710089" y="1302544"/>
            <a:ext cx="2451282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320276" y="1302544"/>
            <a:ext cx="2422353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01534" y="1302544"/>
            <a:ext cx="2525652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Headings 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970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302544"/>
            <a:ext cx="2451282" cy="3330179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0276" y="1302544"/>
            <a:ext cx="2422353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01534" y="1302544"/>
            <a:ext cx="2525652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Subtitle—INFORM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45863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653778"/>
            <a:ext cx="2451282" cy="2978945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 baseline="0"/>
            </a:lvl4pPr>
            <a:lvl5pPr>
              <a:spcAft>
                <a:spcPts val="450"/>
              </a:spcAft>
              <a:defRPr sz="105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0276" y="1653778"/>
            <a:ext cx="2422353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01534" y="1653778"/>
            <a:ext cx="2525652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710089" y="1302544"/>
            <a:ext cx="2451282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320276" y="1302544"/>
            <a:ext cx="2422353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01534" y="1302544"/>
            <a:ext cx="2525652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Subtitle and Headings—INFORM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154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710090" y="1302545"/>
            <a:ext cx="4715096" cy="3332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553076" y="1302543"/>
            <a:ext cx="2890838" cy="3332560"/>
          </a:xfrm>
        </p:spPr>
        <p:txBody>
          <a:bodyPr/>
          <a:lstStyle>
            <a:lvl1pPr marL="0" indent="0">
              <a:spcAft>
                <a:spcPts val="450"/>
              </a:spcAft>
              <a:buFont typeface="Wingdings" panose="05000000000000000000" pitchFamily="2" charset="2"/>
              <a:buNone/>
              <a:defRPr sz="1800"/>
            </a:lvl1pPr>
            <a:lvl2pPr marL="259556" indent="0">
              <a:spcAft>
                <a:spcPts val="450"/>
              </a:spcAft>
              <a:buNone/>
              <a:defRPr sz="1350"/>
            </a:lvl2pPr>
            <a:lvl3pPr marL="431006" indent="0">
              <a:spcAft>
                <a:spcPts val="450"/>
              </a:spcAft>
              <a:buNone/>
              <a:defRPr sz="1200"/>
            </a:lvl3pPr>
            <a:lvl4pPr marL="558404" indent="0">
              <a:spcAft>
                <a:spcPts val="450"/>
              </a:spcAft>
              <a:buNone/>
              <a:defRPr sz="1200"/>
            </a:lvl4pPr>
            <a:lvl5pPr marL="691753" indent="0">
              <a:spcAft>
                <a:spcPts val="450"/>
              </a:spcAft>
              <a:buNone/>
              <a:defRPr sz="12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Image Left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950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710090" y="1302545"/>
            <a:ext cx="4715096" cy="3332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553076" y="1302543"/>
            <a:ext cx="2890838" cy="3332560"/>
          </a:xfrm>
        </p:spPr>
        <p:txBody>
          <a:bodyPr/>
          <a:lstStyle>
            <a:lvl1pPr marL="257175" indent="-257175">
              <a:spcAft>
                <a:spcPts val="450"/>
              </a:spcAft>
              <a:buFont typeface="Wingdings" panose="05000000000000000000" pitchFamily="2" charset="2"/>
              <a:buChar char="§"/>
              <a:defRPr sz="1800"/>
            </a:lvl1pPr>
            <a:lvl2pPr>
              <a:spcAft>
                <a:spcPts val="450"/>
              </a:spcAft>
              <a:defRPr sz="1350"/>
            </a:lvl2pPr>
            <a:lvl3pPr>
              <a:spcAft>
                <a:spcPts val="450"/>
              </a:spcAft>
              <a:defRPr sz="1200"/>
            </a:lvl3pPr>
            <a:lvl4pPr>
              <a:spcAft>
                <a:spcPts val="450"/>
              </a:spcAft>
              <a:defRPr sz="1200"/>
            </a:lvl4pPr>
            <a:lvl5pPr>
              <a:spcAft>
                <a:spcPts val="450"/>
              </a:spcAft>
              <a:defRPr sz="12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Image Left with Bullets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2961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710090" y="1302545"/>
            <a:ext cx="4715096" cy="3332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553076" y="1302543"/>
            <a:ext cx="2890838" cy="3332560"/>
          </a:xfrm>
        </p:spPr>
        <p:txBody>
          <a:bodyPr>
            <a:normAutofit/>
          </a:bodyPr>
          <a:lstStyle>
            <a:lvl1pPr marL="257175" indent="-257175">
              <a:spcAft>
                <a:spcPts val="450"/>
              </a:spcAft>
              <a:buFont typeface="Wingdings" panose="05000000000000000000" pitchFamily="2" charset="2"/>
              <a:buChar char="§"/>
              <a:defRPr sz="1500"/>
            </a:lvl1pPr>
            <a:lvl2pPr>
              <a:spcAft>
                <a:spcPts val="450"/>
              </a:spcAft>
              <a:defRPr sz="1350"/>
            </a:lvl2pPr>
            <a:lvl3pPr>
              <a:spcAft>
                <a:spcPts val="450"/>
              </a:spcAft>
              <a:defRPr sz="120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Image Left with Bullets—INFORM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18592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835021" y="1302544"/>
            <a:ext cx="4608893" cy="333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Image Right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710089" y="1302544"/>
            <a:ext cx="2966561" cy="3332560"/>
          </a:xfrm>
        </p:spPr>
        <p:txBody>
          <a:bodyPr/>
          <a:lstStyle>
            <a:lvl1pPr marL="0" indent="0">
              <a:spcAft>
                <a:spcPts val="900"/>
              </a:spcAft>
              <a:buNone/>
              <a:defRPr sz="1800"/>
            </a:lvl1pPr>
            <a:lvl2pPr marL="259556" indent="0">
              <a:spcAft>
                <a:spcPts val="900"/>
              </a:spcAft>
              <a:buNone/>
              <a:defRPr sz="1350"/>
            </a:lvl2pPr>
            <a:lvl3pPr marL="431006" indent="0">
              <a:spcAft>
                <a:spcPts val="900"/>
              </a:spcAft>
              <a:buNone/>
              <a:defRPr sz="1200"/>
            </a:lvl3pPr>
            <a:lvl4pPr marL="558404" indent="0">
              <a:spcAft>
                <a:spcPts val="900"/>
              </a:spcAft>
              <a:buNone/>
              <a:defRPr sz="1200"/>
            </a:lvl4pPr>
            <a:lvl5pPr marL="691753" indent="0"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92425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835021" y="1302544"/>
            <a:ext cx="4608893" cy="333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Image Right with Bullets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710089" y="1302544"/>
            <a:ext cx="2966561" cy="3332560"/>
          </a:xfrm>
        </p:spPr>
        <p:txBody>
          <a:bodyPr/>
          <a:lstStyle>
            <a:lvl1pPr>
              <a:spcAft>
                <a:spcPts val="900"/>
              </a:spcAft>
              <a:defRPr sz="1800"/>
            </a:lvl1pPr>
            <a:lvl2pPr>
              <a:spcAft>
                <a:spcPts val="900"/>
              </a:spcAft>
              <a:defRPr sz="1350"/>
            </a:lvl2pPr>
            <a:lvl3pPr>
              <a:spcAft>
                <a:spcPts val="900"/>
              </a:spcAft>
              <a:defRPr sz="1200"/>
            </a:lvl3pPr>
            <a:lvl4pPr>
              <a:spcAft>
                <a:spcPts val="900"/>
              </a:spcAft>
              <a:defRPr sz="1200"/>
            </a:lvl4pPr>
            <a:lvl5pPr>
              <a:spcAft>
                <a:spcPts val="900"/>
              </a:spcAft>
              <a:defRPr sz="12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53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75"/>
            <a:ext cx="9180512" cy="5159447"/>
          </a:xfrm>
          <a:prstGeom prst="rect">
            <a:avLst/>
          </a:prstGeom>
        </p:spPr>
      </p:pic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457200" y="1707654"/>
            <a:ext cx="8229600" cy="108012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86914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835021" y="1302544"/>
            <a:ext cx="4608893" cy="333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Image Right with Bullets—INFORM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710089" y="1302544"/>
            <a:ext cx="2966561" cy="3332560"/>
          </a:xfrm>
        </p:spPr>
        <p:txBody>
          <a:bodyPr/>
          <a:lstStyle>
            <a:lvl1pPr>
              <a:spcAft>
                <a:spcPts val="900"/>
              </a:spcAft>
              <a:defRPr sz="1500"/>
            </a:lvl1pPr>
            <a:lvl2pPr>
              <a:spcAft>
                <a:spcPts val="900"/>
              </a:spcAft>
              <a:defRPr sz="1350"/>
            </a:lvl2pPr>
            <a:lvl3pPr>
              <a:spcAft>
                <a:spcPts val="900"/>
              </a:spcAft>
              <a:defRPr sz="1200"/>
            </a:lvl3pPr>
            <a:lvl4pPr>
              <a:spcAft>
                <a:spcPts val="900"/>
              </a:spcAft>
              <a:defRPr sz="1050"/>
            </a:lvl4pPr>
            <a:lvl5pPr>
              <a:spcAft>
                <a:spcPts val="900"/>
              </a:spcAft>
              <a:defRPr sz="105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04582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5813" y="1490318"/>
            <a:ext cx="3287624" cy="29522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Half Screen Image Right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4643438" y="1"/>
            <a:ext cx="4500563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39493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1938" y="1463599"/>
            <a:ext cx="3287624" cy="295228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Half Screen Image </a:t>
            </a:r>
            <a:br>
              <a:rPr lang="en-US" dirty="0"/>
            </a:br>
            <a:r>
              <a:rPr lang="en-US" dirty="0"/>
              <a:t>Left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4500564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2681203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81050" y="0"/>
            <a:ext cx="135255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1522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7" name="white bar" descr="Rectangle 59"/>
          <p:cNvSpPr/>
          <p:nvPr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06367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92423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707815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707815" y="3306478"/>
            <a:ext cx="523875" cy="526256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707815" y="3306478"/>
            <a:ext cx="523875" cy="526256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57485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67271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81117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9413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812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-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gradFill flip="none" rotWithShape="1">
              <a:gsLst>
                <a:gs pos="95000">
                  <a:srgbClr val="027FDD"/>
                </a:gs>
                <a:gs pos="0">
                  <a:srgbClr val="00B0F0">
                    <a:lumMod val="10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20144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40926 w 9144000"/>
                <a:gd name="connsiteY3" fmla="*/ 5143500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40926" y="51435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3313753" y="2038350"/>
            <a:ext cx="2543151" cy="60960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11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636382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0498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06367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8324872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707815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774134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085171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885990159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789943601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93472246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8318014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7231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79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2 -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75"/>
            <a:ext cx="9180512" cy="5159447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3313753" y="2038350"/>
            <a:ext cx="2543151" cy="60960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510191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7780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41406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Color">
    <p:bg>
      <p:bgPr>
        <a:gradFill>
          <a:gsLst>
            <a:gs pos="24000">
              <a:srgbClr val="BF1697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04194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015151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683779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91276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347777" y="2240045"/>
            <a:ext cx="2737310" cy="663410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3347777" y="2240045"/>
            <a:ext cx="2737310" cy="663410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86412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/>
          <a:lstStyle/>
          <a:p>
            <a:pPr defTabSz="685783"/>
            <a:fld id="{684E3265-88A3-4C30-AE11-BFDF645909E9}" type="datetime4">
              <a:rPr lang="en-US" smtClean="0">
                <a:solidFill>
                  <a:srgbClr val="000000"/>
                </a:solidFill>
              </a:rPr>
              <a:pPr defTabSz="685783"/>
              <a:t>July 13,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Private | Confidential | Internal Use Only </a:t>
            </a:r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7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65835" y="0"/>
            <a:ext cx="8940183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73" y="0"/>
            <a:ext cx="9153143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713232" y="2309200"/>
            <a:ext cx="7735824" cy="1473734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713748" y="3803253"/>
            <a:ext cx="3202687" cy="1070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710240" y="779818"/>
            <a:ext cx="2104366" cy="510011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680772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65835" y="0"/>
            <a:ext cx="8940183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73" y="0"/>
            <a:ext cx="9153143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713232" y="1834883"/>
            <a:ext cx="7735824" cy="1473734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713748" y="3803253"/>
            <a:ext cx="3202687" cy="1070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710240" y="779818"/>
            <a:ext cx="2104366" cy="510011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3185" y="3308617"/>
            <a:ext cx="7735871" cy="384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7762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1500"/>
            </a:lvl1pPr>
            <a:lvl2pPr>
              <a:defRPr sz="1200"/>
            </a:lvl2pPr>
            <a:lvl3pPr marL="645319" indent="-214313">
              <a:buFont typeface="Wingdings" panose="05000000000000000000" pitchFamily="2" charset="2"/>
              <a:buChar char="v"/>
              <a:defRPr sz="1050"/>
            </a:lvl3pPr>
            <a:lvl4pPr marL="691754" indent="-133350">
              <a:buFont typeface="Wingdings" panose="05000000000000000000" pitchFamily="2" charset="2"/>
              <a:buChar char="Ø"/>
              <a:defRPr sz="900"/>
            </a:lvl4pPr>
            <a:lvl5pPr>
              <a:defRPr sz="825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4E6ACE2F-85AB-418E-A6D2-6354CCED28A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1500" baseline="0"/>
            </a:lvl1pPr>
          </a:lstStyle>
          <a:p>
            <a:r>
              <a:rPr lang="en-US" dirty="0"/>
              <a:t>Title and Content—INFORM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840540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65835" y="0"/>
            <a:ext cx="8937136" cy="51435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9143" y="-1"/>
            <a:ext cx="9153143" cy="51435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713232" y="255829"/>
            <a:ext cx="7735824" cy="1473734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713748" y="1749882"/>
            <a:ext cx="3202687" cy="1070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710240" y="3882247"/>
            <a:ext cx="2104366" cy="510011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291934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60349" y="0"/>
            <a:ext cx="8937136" cy="51435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9143" y="-1"/>
            <a:ext cx="9153143" cy="51435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713232" y="255829"/>
            <a:ext cx="7735824" cy="1473734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713748" y="1749882"/>
            <a:ext cx="3202687" cy="1070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710240" y="3882247"/>
            <a:ext cx="2104366" cy="510011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353869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 28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55374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825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and Content—INFORM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385311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+ Subtitle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2" y="815340"/>
            <a:ext cx="7733824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710090" y="1296000"/>
            <a:ext cx="7733824" cy="33391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4609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825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+ Subtitle—INFORM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1549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31480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Title Only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7120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Title + Subtitle Only 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93659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112759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3232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2013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31480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Two Columns—INFORM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54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707815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50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707815" y="3306478"/>
            <a:ext cx="523875" cy="526256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707815" y="3306478"/>
            <a:ext cx="523875" cy="526256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445096868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3232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2013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Two Column with Subtitle—INFORM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596808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0089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3232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6831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6831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Two Columns with Headings—INFORM</a:t>
            </a:r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314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0089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3232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6831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6831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Two Column with Subtitle and Headings—INFORM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56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302544"/>
            <a:ext cx="2451282" cy="3330179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 baseline="0"/>
            </a:lvl4pPr>
            <a:lvl5pPr>
              <a:spcAft>
                <a:spcPts val="450"/>
              </a:spcAft>
              <a:defRPr sz="105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0276" y="1302544"/>
            <a:ext cx="2422353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01534" y="1302544"/>
            <a:ext cx="2525652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Three Column—INFORM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20354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653778"/>
            <a:ext cx="2451282" cy="2978945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 baseline="0"/>
            </a:lvl4pPr>
            <a:lvl5pPr>
              <a:spcAft>
                <a:spcPts val="450"/>
              </a:spcAft>
              <a:defRPr sz="105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0276" y="1653778"/>
            <a:ext cx="2422353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01534" y="1653778"/>
            <a:ext cx="2525652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710089" y="1302544"/>
            <a:ext cx="2451282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320276" y="1302544"/>
            <a:ext cx="2422353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01534" y="1302544"/>
            <a:ext cx="2525652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Headings 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98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302544"/>
            <a:ext cx="2451282" cy="3330179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0276" y="1302544"/>
            <a:ext cx="2422353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01534" y="1302544"/>
            <a:ext cx="2525652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Subtitle—INFORM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07298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653778"/>
            <a:ext cx="2451282" cy="2978945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 baseline="0"/>
            </a:lvl4pPr>
            <a:lvl5pPr>
              <a:spcAft>
                <a:spcPts val="450"/>
              </a:spcAft>
              <a:defRPr sz="105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0276" y="1653778"/>
            <a:ext cx="2422353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01534" y="1653778"/>
            <a:ext cx="2525652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710089" y="1302544"/>
            <a:ext cx="2451282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320276" y="1302544"/>
            <a:ext cx="2422353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01534" y="1302544"/>
            <a:ext cx="2525652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Subtitle and Headings—INFORM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258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710090" y="1302545"/>
            <a:ext cx="4715096" cy="3332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553076" y="1302543"/>
            <a:ext cx="2890838" cy="3332560"/>
          </a:xfrm>
        </p:spPr>
        <p:txBody>
          <a:bodyPr/>
          <a:lstStyle>
            <a:lvl1pPr marL="0" indent="0">
              <a:spcAft>
                <a:spcPts val="450"/>
              </a:spcAft>
              <a:buFont typeface="Wingdings" panose="05000000000000000000" pitchFamily="2" charset="2"/>
              <a:buNone/>
              <a:defRPr sz="1800"/>
            </a:lvl1pPr>
            <a:lvl2pPr marL="259556" indent="0">
              <a:spcAft>
                <a:spcPts val="450"/>
              </a:spcAft>
              <a:buNone/>
              <a:defRPr sz="1350"/>
            </a:lvl2pPr>
            <a:lvl3pPr marL="431006" indent="0">
              <a:spcAft>
                <a:spcPts val="450"/>
              </a:spcAft>
              <a:buNone/>
              <a:defRPr sz="1200"/>
            </a:lvl3pPr>
            <a:lvl4pPr marL="558404" indent="0">
              <a:spcAft>
                <a:spcPts val="450"/>
              </a:spcAft>
              <a:buNone/>
              <a:defRPr sz="1200"/>
            </a:lvl4pPr>
            <a:lvl5pPr marL="691753" indent="0">
              <a:spcAft>
                <a:spcPts val="450"/>
              </a:spcAft>
              <a:buNone/>
              <a:defRPr sz="12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Image Left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2918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710090" y="1302545"/>
            <a:ext cx="4715096" cy="3332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553076" y="1302543"/>
            <a:ext cx="2890838" cy="3332560"/>
          </a:xfrm>
        </p:spPr>
        <p:txBody>
          <a:bodyPr/>
          <a:lstStyle>
            <a:lvl1pPr marL="257175" indent="-257175">
              <a:spcAft>
                <a:spcPts val="450"/>
              </a:spcAft>
              <a:buFont typeface="Wingdings" panose="05000000000000000000" pitchFamily="2" charset="2"/>
              <a:buChar char="§"/>
              <a:defRPr sz="1800"/>
            </a:lvl1pPr>
            <a:lvl2pPr>
              <a:spcAft>
                <a:spcPts val="450"/>
              </a:spcAft>
              <a:defRPr sz="1350"/>
            </a:lvl2pPr>
            <a:lvl3pPr>
              <a:spcAft>
                <a:spcPts val="450"/>
              </a:spcAft>
              <a:defRPr sz="1200"/>
            </a:lvl3pPr>
            <a:lvl4pPr>
              <a:spcAft>
                <a:spcPts val="450"/>
              </a:spcAft>
              <a:defRPr sz="1200"/>
            </a:lvl4pPr>
            <a:lvl5pPr>
              <a:spcAft>
                <a:spcPts val="450"/>
              </a:spcAft>
              <a:defRPr sz="12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Image Left with Bullets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9009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710090" y="1302545"/>
            <a:ext cx="4715096" cy="3332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553076" y="1302543"/>
            <a:ext cx="2890838" cy="3332560"/>
          </a:xfrm>
        </p:spPr>
        <p:txBody>
          <a:bodyPr>
            <a:normAutofit/>
          </a:bodyPr>
          <a:lstStyle>
            <a:lvl1pPr marL="257175" indent="-257175">
              <a:spcAft>
                <a:spcPts val="450"/>
              </a:spcAft>
              <a:buFont typeface="Wingdings" panose="05000000000000000000" pitchFamily="2" charset="2"/>
              <a:buChar char="§"/>
              <a:defRPr sz="1500"/>
            </a:lvl1pPr>
            <a:lvl2pPr>
              <a:spcAft>
                <a:spcPts val="450"/>
              </a:spcAft>
              <a:defRPr sz="1350"/>
            </a:lvl2pPr>
            <a:lvl3pPr>
              <a:spcAft>
                <a:spcPts val="450"/>
              </a:spcAft>
              <a:defRPr sz="120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Image Left with Bullets—INFORM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9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8" y="927"/>
            <a:ext cx="9148836" cy="5141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1472" y="795405"/>
            <a:ext cx="548640" cy="5486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7911"/>
            <a:ext cx="3200400" cy="9144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3568" y="1709928"/>
            <a:ext cx="7931224" cy="1656184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502583" y="4345290"/>
            <a:ext cx="1184217" cy="28386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9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187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736" y="2941663"/>
            <a:ext cx="7288529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79862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835021" y="1302544"/>
            <a:ext cx="4608893" cy="333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Image Right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710089" y="1302544"/>
            <a:ext cx="2966561" cy="3332560"/>
          </a:xfrm>
        </p:spPr>
        <p:txBody>
          <a:bodyPr/>
          <a:lstStyle>
            <a:lvl1pPr marL="0" indent="0">
              <a:spcAft>
                <a:spcPts val="900"/>
              </a:spcAft>
              <a:buNone/>
              <a:defRPr sz="1800"/>
            </a:lvl1pPr>
            <a:lvl2pPr marL="259556" indent="0">
              <a:spcAft>
                <a:spcPts val="900"/>
              </a:spcAft>
              <a:buNone/>
              <a:defRPr sz="1350"/>
            </a:lvl2pPr>
            <a:lvl3pPr marL="431006" indent="0">
              <a:spcAft>
                <a:spcPts val="900"/>
              </a:spcAft>
              <a:buNone/>
              <a:defRPr sz="1200"/>
            </a:lvl3pPr>
            <a:lvl4pPr marL="558404" indent="0">
              <a:spcAft>
                <a:spcPts val="900"/>
              </a:spcAft>
              <a:buNone/>
              <a:defRPr sz="1200"/>
            </a:lvl4pPr>
            <a:lvl5pPr marL="691753" indent="0"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8604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835021" y="1302544"/>
            <a:ext cx="4608893" cy="333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Image Right with Bullets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710089" y="1302544"/>
            <a:ext cx="2966561" cy="3332560"/>
          </a:xfrm>
        </p:spPr>
        <p:txBody>
          <a:bodyPr/>
          <a:lstStyle>
            <a:lvl1pPr>
              <a:spcAft>
                <a:spcPts val="900"/>
              </a:spcAft>
              <a:defRPr sz="1800"/>
            </a:lvl1pPr>
            <a:lvl2pPr>
              <a:spcAft>
                <a:spcPts val="900"/>
              </a:spcAft>
              <a:defRPr sz="1350"/>
            </a:lvl2pPr>
            <a:lvl3pPr>
              <a:spcAft>
                <a:spcPts val="900"/>
              </a:spcAft>
              <a:defRPr sz="1200"/>
            </a:lvl3pPr>
            <a:lvl4pPr>
              <a:spcAft>
                <a:spcPts val="900"/>
              </a:spcAft>
              <a:defRPr sz="1200"/>
            </a:lvl4pPr>
            <a:lvl5pPr>
              <a:spcAft>
                <a:spcPts val="900"/>
              </a:spcAft>
              <a:defRPr sz="12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87230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835021" y="1302544"/>
            <a:ext cx="4608893" cy="333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Image Right with Bullets—INFORM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710089" y="1302544"/>
            <a:ext cx="2966561" cy="3332560"/>
          </a:xfrm>
        </p:spPr>
        <p:txBody>
          <a:bodyPr/>
          <a:lstStyle>
            <a:lvl1pPr>
              <a:spcAft>
                <a:spcPts val="900"/>
              </a:spcAft>
              <a:defRPr sz="1500"/>
            </a:lvl1pPr>
            <a:lvl2pPr>
              <a:spcAft>
                <a:spcPts val="900"/>
              </a:spcAft>
              <a:defRPr sz="1350"/>
            </a:lvl2pPr>
            <a:lvl3pPr>
              <a:spcAft>
                <a:spcPts val="900"/>
              </a:spcAft>
              <a:defRPr sz="1200"/>
            </a:lvl3pPr>
            <a:lvl4pPr>
              <a:spcAft>
                <a:spcPts val="900"/>
              </a:spcAft>
              <a:defRPr sz="1050"/>
            </a:lvl4pPr>
            <a:lvl5pPr>
              <a:spcAft>
                <a:spcPts val="900"/>
              </a:spcAft>
              <a:defRPr sz="105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878603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5813" y="1490318"/>
            <a:ext cx="3287624" cy="29522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Half Screen Image Right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4643438" y="1"/>
            <a:ext cx="4500563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21185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1938" y="1463599"/>
            <a:ext cx="3287624" cy="295228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Half Screen Image </a:t>
            </a:r>
            <a:br>
              <a:rPr lang="en-US" dirty="0"/>
            </a:br>
            <a:r>
              <a:rPr lang="en-US" dirty="0"/>
              <a:t>Left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4500564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2001681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81050" y="0"/>
            <a:ext cx="135255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10543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7" name="white bar" descr="Rectangle 59"/>
          <p:cNvSpPr/>
          <p:nvPr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06367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707948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707815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707815" y="3306478"/>
            <a:ext cx="523875" cy="526256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707815" y="3306478"/>
            <a:ext cx="523875" cy="526256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71436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6061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241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-Black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CA97D3-B036-E448-A69E-81718940B5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1024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968798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39911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52691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06367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261956084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707815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450848371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010938361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801928911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472764412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311201766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833561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ue bar">
            <a:extLst>
              <a:ext uri="{FF2B5EF4-FFF2-40B4-BE49-F238E27FC236}">
                <a16:creationId xmlns:a16="http://schemas.microsoft.com/office/drawing/2014/main" id="{14A7786F-EC6B-584D-BC8A-31F0C33121E8}"/>
              </a:ext>
            </a:extLst>
          </p:cNvPr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CECFFB-8DCE-6E45-A6F9-B3DE35AD2B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51C9889-1FA7-1E40-9D6F-846F6F44C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422" y="1834883"/>
            <a:ext cx="5792087" cy="1473734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5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hape 48">
            <a:extLst>
              <a:ext uri="{FF2B5EF4-FFF2-40B4-BE49-F238E27FC236}">
                <a16:creationId xmlns:a16="http://schemas.microsoft.com/office/drawing/2014/main" id="{62C34D43-A819-5644-A92D-39CA3F3F9E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8" y="3555198"/>
            <a:ext cx="3202687" cy="1070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lang="en-US"/>
              <a:t>Speaker Name</a:t>
            </a:r>
            <a:endParaRPr/>
          </a:p>
          <a:p>
            <a:pPr lvl="1"/>
            <a:r>
              <a:rPr lang="en-US"/>
              <a:t>Title/Company</a:t>
            </a:r>
            <a:endParaRPr/>
          </a:p>
          <a:p>
            <a:pPr lvl="2"/>
            <a:r>
              <a:rPr lang="en-US"/>
              <a:t>Date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DC9830-C453-A946-92DE-C3C1368CC0A6}"/>
              </a:ext>
            </a:extLst>
          </p:cNvPr>
          <p:cNvSpPr/>
          <p:nvPr userDrawn="1"/>
        </p:nvSpPr>
        <p:spPr>
          <a:xfrm>
            <a:off x="708422" y="600075"/>
            <a:ext cx="2130028" cy="323850"/>
          </a:xfrm>
          <a:prstGeom prst="rect">
            <a:avLst/>
          </a:prstGeom>
          <a:solidFill>
            <a:srgbClr val="00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lnSpc>
                <a:spcPct val="90000"/>
              </a:lnSpc>
            </a:pPr>
            <a:endParaRPr lang="en-US" sz="13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0507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306788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789834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526543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190182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Color">
    <p:bg>
      <p:bgPr>
        <a:gradFill>
          <a:gsLst>
            <a:gs pos="24000">
              <a:srgbClr val="BF1697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13194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7358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331621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9344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347777" y="2240045"/>
            <a:ext cx="2737310" cy="663410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3347777" y="2240045"/>
            <a:ext cx="2737310" cy="663410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801102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/>
          <a:lstStyle/>
          <a:p>
            <a:pPr defTabSz="685783"/>
            <a:fld id="{684E3265-88A3-4C30-AE11-BFDF645909E9}" type="datetime4">
              <a:rPr lang="en-US" smtClean="0">
                <a:solidFill>
                  <a:srgbClr val="000000"/>
                </a:solidFill>
              </a:rPr>
              <a:pPr defTabSz="685783"/>
              <a:t>July 13,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Private | Confidential | Internal Use Only </a:t>
            </a:r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5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BC6EA3-B8EA-F542-B55C-67A42DD41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13232" y="1834883"/>
            <a:ext cx="5794572" cy="1473734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713748" y="3803253"/>
            <a:ext cx="3202687" cy="1070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lang="en-US"/>
              <a:t>Speaker Name</a:t>
            </a:r>
            <a:endParaRPr/>
          </a:p>
          <a:p>
            <a:pPr lvl="1"/>
            <a:r>
              <a:rPr lang="en-US"/>
              <a:t>Title/Company</a:t>
            </a:r>
            <a:endParaRPr/>
          </a:p>
          <a:p>
            <a:pPr lvl="2"/>
            <a:r>
              <a:rPr lang="en-US"/>
              <a:t>Date</a:t>
            </a:r>
            <a:endParaRPr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3185" y="3308617"/>
            <a:ext cx="5794619" cy="384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1405376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724" y="4764180"/>
            <a:ext cx="392533" cy="273844"/>
          </a:xfrm>
          <a:prstGeom prst="rect">
            <a:avLst/>
          </a:prstGeom>
        </p:spPr>
        <p:txBody>
          <a:bodyPr anchor="ctr"/>
          <a:lstStyle>
            <a:lvl1pPr algn="ctr"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16976C3-DBE6-467D-B3A0-6196CCCF7EE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55302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 Separat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91" y="321957"/>
            <a:ext cx="7733824" cy="8071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724" y="4764180"/>
            <a:ext cx="274320" cy="273844"/>
          </a:xfrm>
          <a:prstGeom prst="rect">
            <a:avLst/>
          </a:prstGeom>
        </p:spPr>
        <p:txBody>
          <a:bodyPr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091" y="725537"/>
            <a:ext cx="7733824" cy="403584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subhead text (20pt)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0091" y="1532705"/>
            <a:ext cx="7733824" cy="31000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911218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65835" y="0"/>
            <a:ext cx="8940183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73" y="0"/>
            <a:ext cx="9153143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713232" y="2309200"/>
            <a:ext cx="7735824" cy="1473734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713748" y="3803253"/>
            <a:ext cx="3202687" cy="1070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710240" y="779818"/>
            <a:ext cx="2104366" cy="510011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86987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65835" y="0"/>
            <a:ext cx="8940183" cy="51435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573" y="0"/>
            <a:ext cx="9153143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0000"/>
                  <a:lumOff val="20000"/>
                  <a:alpha val="34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713232" y="1834883"/>
            <a:ext cx="7735824" cy="1473734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713748" y="3803253"/>
            <a:ext cx="3202687" cy="1070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710240" y="779818"/>
            <a:ext cx="2104366" cy="510011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3185" y="3308617"/>
            <a:ext cx="7735871" cy="384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12994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gradFill flip="none" rotWithShape="1">
          <a:gsLst>
            <a:gs pos="40000">
              <a:schemeClr val="accent1">
                <a:lumMod val="100000"/>
              </a:schemeClr>
            </a:gs>
            <a:gs pos="0">
              <a:schemeClr val="accent5"/>
            </a:gs>
            <a:gs pos="100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65835" y="0"/>
            <a:ext cx="8937136" cy="51435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9143" y="-1"/>
            <a:ext cx="9153143" cy="51435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713232" y="255829"/>
            <a:ext cx="7735824" cy="1473734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713748" y="1749882"/>
            <a:ext cx="3202687" cy="1070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710240" y="3882247"/>
            <a:ext cx="2104366" cy="510011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79150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gradFill>
          <a:gsLst>
            <a:gs pos="0">
              <a:srgbClr val="1DBDFF"/>
            </a:gs>
            <a:gs pos="32000">
              <a:srgbClr val="1A8C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60349" y="0"/>
            <a:ext cx="8937136" cy="5143501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-9143" y="-1"/>
            <a:ext cx="9153143" cy="5143501"/>
          </a:xfrm>
          <a:prstGeom prst="rect">
            <a:avLst/>
          </a:prstGeom>
          <a:gradFill flip="none" rotWithShape="1">
            <a:gsLst>
              <a:gs pos="14000">
                <a:schemeClr val="accent1">
                  <a:lumMod val="80000"/>
                  <a:lumOff val="20000"/>
                  <a:alpha val="10000"/>
                </a:schemeClr>
              </a:gs>
              <a:gs pos="100000">
                <a:schemeClr val="accent1">
                  <a:lumMod val="100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/>
          </p:nvPr>
        </p:nvSpPr>
        <p:spPr>
          <a:xfrm>
            <a:off x="713232" y="255829"/>
            <a:ext cx="7735824" cy="1473734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713748" y="1749882"/>
            <a:ext cx="3202687" cy="1070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lang="en-US" dirty="0"/>
              <a:t>Speaker Name</a:t>
            </a:r>
            <a:endParaRPr dirty="0"/>
          </a:p>
          <a:p>
            <a:pPr lvl="1"/>
            <a:r>
              <a:rPr lang="en-US" dirty="0"/>
              <a:t>Title/Company</a:t>
            </a:r>
            <a:endParaRPr dirty="0"/>
          </a:p>
          <a:p>
            <a:pPr lvl="2"/>
            <a:r>
              <a:rPr lang="en-US" dirty="0"/>
              <a:t>Date</a:t>
            </a:r>
            <a:endParaRPr dirty="0"/>
          </a:p>
        </p:txBody>
      </p:sp>
      <p:grpSp>
        <p:nvGrpSpPr>
          <p:cNvPr id="10" name="Large Logo"/>
          <p:cNvGrpSpPr/>
          <p:nvPr/>
        </p:nvGrpSpPr>
        <p:grpSpPr>
          <a:xfrm>
            <a:off x="710240" y="3882247"/>
            <a:ext cx="2104366" cy="510011"/>
            <a:chOff x="5753494" y="2024196"/>
            <a:chExt cx="846681" cy="205200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218050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First level 28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and Content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57591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825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Title and Content—INFORM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25762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+ Subtitle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2" y="815340"/>
            <a:ext cx="7733824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710090" y="1296000"/>
            <a:ext cx="7733824" cy="333910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769227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825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+ Subtitle—INFORM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1696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First level 28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20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18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16 </a:t>
            </a:r>
            <a:r>
              <a:rPr lang="en-US" err="1"/>
              <a:t>pt</a:t>
            </a:r>
            <a:endParaRPr lang="en-US"/>
          </a:p>
          <a:p>
            <a:pPr lvl="4"/>
            <a:r>
              <a:rPr lang="en-US"/>
              <a:t>Fifth level – avoid as too small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/>
              <a:t>Title and Content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58117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31480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Title Only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84431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Title + Subtitle Only 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85746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4735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3232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2013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31480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Two Columns—INFORM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4415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3232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2013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Two Column with Subtitle—INFORM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58796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0089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3232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6831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6831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Two Columns with Headings—INFORM</a:t>
            </a:r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60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0089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3232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6831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6831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- avoid</a:t>
            </a:r>
          </a:p>
          <a:p>
            <a:pPr lvl="4"/>
            <a:r>
              <a:rPr lang="en-US" dirty="0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Two Column with Subtitle and Headings—INFORM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1745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302544"/>
            <a:ext cx="2451282" cy="3330179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 baseline="0"/>
            </a:lvl4pPr>
            <a:lvl5pPr>
              <a:spcAft>
                <a:spcPts val="450"/>
              </a:spcAft>
              <a:defRPr sz="105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0276" y="1302544"/>
            <a:ext cx="2422353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01534" y="1302544"/>
            <a:ext cx="2525652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 dirty="0"/>
              <a:t>Three Column—INFORM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951358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653778"/>
            <a:ext cx="2451282" cy="2978945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 baseline="0"/>
            </a:lvl4pPr>
            <a:lvl5pPr>
              <a:spcAft>
                <a:spcPts val="450"/>
              </a:spcAft>
              <a:defRPr sz="105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0276" y="1653778"/>
            <a:ext cx="2422353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01534" y="1653778"/>
            <a:ext cx="2525652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710089" y="1302544"/>
            <a:ext cx="2451282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320276" y="1302544"/>
            <a:ext cx="2422353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01534" y="1302544"/>
            <a:ext cx="2525652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Headings 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2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302544"/>
            <a:ext cx="2451282" cy="3330179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0276" y="1302544"/>
            <a:ext cx="2422353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01534" y="1302544"/>
            <a:ext cx="2525652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Subtitle—INFORM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7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825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/>
              <a:t>Title and Content—INFORM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51332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653778"/>
            <a:ext cx="2451282" cy="2978945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 baseline="0"/>
            </a:lvl4pPr>
            <a:lvl5pPr>
              <a:spcAft>
                <a:spcPts val="450"/>
              </a:spcAft>
              <a:defRPr sz="1050" baseline="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0276" y="1653778"/>
            <a:ext cx="2422353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01534" y="1653778"/>
            <a:ext cx="2525652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18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16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– avoid as too small</a:t>
            </a:r>
          </a:p>
          <a:p>
            <a:pPr lvl="3"/>
            <a:r>
              <a:rPr lang="en-US" dirty="0"/>
              <a:t>Fourth – avoid as too small</a:t>
            </a:r>
          </a:p>
          <a:p>
            <a:pPr lvl="4"/>
            <a:r>
              <a:rPr lang="en-US" dirty="0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710089" y="1302544"/>
            <a:ext cx="2451282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320276" y="1302544"/>
            <a:ext cx="2422353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01534" y="1302544"/>
            <a:ext cx="2525652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Column Title 20 </a:t>
            </a:r>
            <a:r>
              <a:rPr lang="en-US" dirty="0" err="1"/>
              <a:t>pt</a:t>
            </a:r>
            <a:r>
              <a:rPr lang="en-US" dirty="0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Three Column with Subtitle and Headings—INFORM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44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710090" y="1302545"/>
            <a:ext cx="4715096" cy="3332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553076" y="1302543"/>
            <a:ext cx="2890838" cy="3332560"/>
          </a:xfrm>
        </p:spPr>
        <p:txBody>
          <a:bodyPr/>
          <a:lstStyle>
            <a:lvl1pPr marL="0" indent="0">
              <a:spcAft>
                <a:spcPts val="450"/>
              </a:spcAft>
              <a:buFont typeface="Wingdings" panose="05000000000000000000" pitchFamily="2" charset="2"/>
              <a:buNone/>
              <a:defRPr sz="1800"/>
            </a:lvl1pPr>
            <a:lvl2pPr marL="259556" indent="0">
              <a:spcAft>
                <a:spcPts val="450"/>
              </a:spcAft>
              <a:buNone/>
              <a:defRPr sz="1350"/>
            </a:lvl2pPr>
            <a:lvl3pPr marL="431006" indent="0">
              <a:spcAft>
                <a:spcPts val="450"/>
              </a:spcAft>
              <a:buNone/>
              <a:defRPr sz="1200"/>
            </a:lvl3pPr>
            <a:lvl4pPr marL="558404" indent="0">
              <a:spcAft>
                <a:spcPts val="450"/>
              </a:spcAft>
              <a:buNone/>
              <a:defRPr sz="1200"/>
            </a:lvl4pPr>
            <a:lvl5pPr marL="691753" indent="0">
              <a:spcAft>
                <a:spcPts val="450"/>
              </a:spcAft>
              <a:buNone/>
              <a:defRPr sz="12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Image Left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2604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710090" y="1302545"/>
            <a:ext cx="4715096" cy="3332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553076" y="1302543"/>
            <a:ext cx="2890838" cy="3332560"/>
          </a:xfrm>
        </p:spPr>
        <p:txBody>
          <a:bodyPr/>
          <a:lstStyle>
            <a:lvl1pPr marL="257175" indent="-257175">
              <a:spcAft>
                <a:spcPts val="450"/>
              </a:spcAft>
              <a:buFont typeface="Wingdings" panose="05000000000000000000" pitchFamily="2" charset="2"/>
              <a:buChar char="§"/>
              <a:defRPr sz="1800"/>
            </a:lvl1pPr>
            <a:lvl2pPr>
              <a:spcAft>
                <a:spcPts val="450"/>
              </a:spcAft>
              <a:defRPr sz="1350"/>
            </a:lvl2pPr>
            <a:lvl3pPr>
              <a:spcAft>
                <a:spcPts val="450"/>
              </a:spcAft>
              <a:defRPr sz="1200"/>
            </a:lvl3pPr>
            <a:lvl4pPr>
              <a:spcAft>
                <a:spcPts val="450"/>
              </a:spcAft>
              <a:defRPr sz="1200"/>
            </a:lvl4pPr>
            <a:lvl5pPr>
              <a:spcAft>
                <a:spcPts val="450"/>
              </a:spcAft>
              <a:defRPr sz="12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Image Left with Bullets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0400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710090" y="1302545"/>
            <a:ext cx="4715096" cy="3332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553076" y="1302543"/>
            <a:ext cx="2890838" cy="3332560"/>
          </a:xfrm>
        </p:spPr>
        <p:txBody>
          <a:bodyPr>
            <a:normAutofit/>
          </a:bodyPr>
          <a:lstStyle>
            <a:lvl1pPr marL="257175" indent="-257175">
              <a:spcAft>
                <a:spcPts val="450"/>
              </a:spcAft>
              <a:buFont typeface="Wingdings" panose="05000000000000000000" pitchFamily="2" charset="2"/>
              <a:buChar char="§"/>
              <a:defRPr sz="1500"/>
            </a:lvl1pPr>
            <a:lvl2pPr>
              <a:spcAft>
                <a:spcPts val="450"/>
              </a:spcAft>
              <a:defRPr sz="1350"/>
            </a:lvl2pPr>
            <a:lvl3pPr>
              <a:spcAft>
                <a:spcPts val="450"/>
              </a:spcAft>
              <a:defRPr sz="120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Image Left with Bullets—INFORM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034272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835021" y="1302544"/>
            <a:ext cx="4608893" cy="333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Image Right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710089" y="1302544"/>
            <a:ext cx="2966561" cy="3332560"/>
          </a:xfrm>
        </p:spPr>
        <p:txBody>
          <a:bodyPr/>
          <a:lstStyle>
            <a:lvl1pPr marL="0" indent="0">
              <a:spcAft>
                <a:spcPts val="900"/>
              </a:spcAft>
              <a:buNone/>
              <a:defRPr sz="1800"/>
            </a:lvl1pPr>
            <a:lvl2pPr marL="259556" indent="0">
              <a:spcAft>
                <a:spcPts val="900"/>
              </a:spcAft>
              <a:buNone/>
              <a:defRPr sz="1350"/>
            </a:lvl2pPr>
            <a:lvl3pPr marL="431006" indent="0">
              <a:spcAft>
                <a:spcPts val="900"/>
              </a:spcAft>
              <a:buNone/>
              <a:defRPr sz="1200"/>
            </a:lvl3pPr>
            <a:lvl4pPr marL="558404" indent="0">
              <a:spcAft>
                <a:spcPts val="900"/>
              </a:spcAft>
              <a:buNone/>
              <a:defRPr sz="1200"/>
            </a:lvl4pPr>
            <a:lvl5pPr marL="691753" indent="0"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75031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835021" y="1302544"/>
            <a:ext cx="4608893" cy="333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Image Right with Bullets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710089" y="1302544"/>
            <a:ext cx="2966561" cy="3332560"/>
          </a:xfrm>
        </p:spPr>
        <p:txBody>
          <a:bodyPr/>
          <a:lstStyle>
            <a:lvl1pPr>
              <a:spcAft>
                <a:spcPts val="900"/>
              </a:spcAft>
              <a:defRPr sz="1800"/>
            </a:lvl1pPr>
            <a:lvl2pPr>
              <a:spcAft>
                <a:spcPts val="900"/>
              </a:spcAft>
              <a:defRPr sz="1350"/>
            </a:lvl2pPr>
            <a:lvl3pPr>
              <a:spcAft>
                <a:spcPts val="900"/>
              </a:spcAft>
              <a:defRPr sz="1200"/>
            </a:lvl3pPr>
            <a:lvl4pPr>
              <a:spcAft>
                <a:spcPts val="900"/>
              </a:spcAft>
              <a:defRPr sz="1200"/>
            </a:lvl4pPr>
            <a:lvl5pPr>
              <a:spcAft>
                <a:spcPts val="900"/>
              </a:spcAft>
              <a:defRPr sz="1200"/>
            </a:lvl5pPr>
          </a:lstStyle>
          <a:p>
            <a:pPr lvl="0"/>
            <a:r>
              <a:rPr lang="en-US" dirty="0"/>
              <a:t>First level 24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50861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835021" y="1302544"/>
            <a:ext cx="4608893" cy="333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Image Right with Bullets—INFORM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710089" y="1302544"/>
            <a:ext cx="2966561" cy="3332560"/>
          </a:xfrm>
        </p:spPr>
        <p:txBody>
          <a:bodyPr/>
          <a:lstStyle>
            <a:lvl1pPr>
              <a:spcAft>
                <a:spcPts val="900"/>
              </a:spcAft>
              <a:defRPr sz="1500"/>
            </a:lvl1pPr>
            <a:lvl2pPr>
              <a:spcAft>
                <a:spcPts val="900"/>
              </a:spcAft>
              <a:defRPr sz="1350"/>
            </a:lvl2pPr>
            <a:lvl3pPr>
              <a:spcAft>
                <a:spcPts val="900"/>
              </a:spcAft>
              <a:defRPr sz="1200"/>
            </a:lvl3pPr>
            <a:lvl4pPr>
              <a:spcAft>
                <a:spcPts val="900"/>
              </a:spcAft>
              <a:defRPr sz="1050"/>
            </a:lvl4pPr>
            <a:lvl5pPr>
              <a:spcAft>
                <a:spcPts val="900"/>
              </a:spcAft>
              <a:defRPr sz="1050"/>
            </a:lvl5pPr>
          </a:lstStyle>
          <a:p>
            <a:pPr lvl="0"/>
            <a:r>
              <a:rPr lang="en-US" dirty="0"/>
              <a:t>First level 20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18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16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– avoid as too small</a:t>
            </a:r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332456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5813" y="1490318"/>
            <a:ext cx="3287624" cy="29522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Half Screen Image Right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4643438" y="1"/>
            <a:ext cx="4500563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96474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1938" y="1463599"/>
            <a:ext cx="3287624" cy="295228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Half Screen Image </a:t>
            </a:r>
            <a:br>
              <a:rPr lang="en-US" dirty="0"/>
            </a:br>
            <a:r>
              <a:rPr lang="en-US" dirty="0"/>
              <a:t>Left 36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4500564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8612150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81050" y="0"/>
            <a:ext cx="135255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05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Content + Subtitle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2" y="815340"/>
            <a:ext cx="7733824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710090" y="1296000"/>
            <a:ext cx="7733824" cy="33391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24131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7" name="white bar" descr="Rectangle 59"/>
          <p:cNvSpPr/>
          <p:nvPr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06367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338239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707815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707815" y="3306478"/>
            <a:ext cx="523875" cy="526256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707815" y="3306478"/>
            <a:ext cx="523875" cy="526256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>
              <a:solidFill>
                <a:srgbClr val="000000"/>
              </a:solidFill>
            </a:endParaRPr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35813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983840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40008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850424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24375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496034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06367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52060654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707815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879839290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0038926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825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Content + Subtitle—INFORM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58746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3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921168772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99713671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326433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095226837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72525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171700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15367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80950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Color">
    <p:bg>
      <p:bgPr>
        <a:gradFill>
          <a:gsLst>
            <a:gs pos="24000">
              <a:srgbClr val="BF1697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653719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318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4410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Title Only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694693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98449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80159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347777" y="2240045"/>
            <a:ext cx="2737310" cy="663410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3347777" y="2240045"/>
            <a:ext cx="2737310" cy="663410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62564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/>
          <a:lstStyle>
            <a:lvl1pPr>
              <a:defRPr/>
            </a:lvl1pPr>
          </a:lstStyle>
          <a:p>
            <a:r>
              <a:t>Click to add one-line title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198659" y="4819578"/>
            <a:ext cx="746684" cy="157734"/>
          </a:xfrm>
          <a:prstGeom prst="rect">
            <a:avLst/>
          </a:prstGeom>
        </p:spPr>
        <p:txBody>
          <a:bodyPr/>
          <a:lstStyle/>
          <a:p>
            <a:pPr defTabSz="685783"/>
            <a:fld id="{684E3265-88A3-4C30-AE11-BFDF645909E9}" type="datetime4">
              <a:rPr lang="en-US" smtClean="0">
                <a:solidFill>
                  <a:srgbClr val="000000"/>
                </a:solidFill>
              </a:rPr>
              <a:pPr defTabSz="685783"/>
              <a:t>July 13, 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00650" y="4819578"/>
            <a:ext cx="3018899" cy="157734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Private | Confidential | Internal Use Only </a:t>
            </a:r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2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 Separat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91" y="321957"/>
            <a:ext cx="7733824" cy="8071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3724" y="4764180"/>
            <a:ext cx="274320" cy="273844"/>
          </a:xfrm>
          <a:prstGeom prst="rect">
            <a:avLst/>
          </a:prstGeom>
        </p:spPr>
        <p:txBody>
          <a:bodyPr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0091" y="725537"/>
            <a:ext cx="7733824" cy="403584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subhead text (20pt)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0091" y="1532705"/>
            <a:ext cx="7733824" cy="31000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5935339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49441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736" y="2941663"/>
            <a:ext cx="7288529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83539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736" y="2941663"/>
            <a:ext cx="7288529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28371" y="1259065"/>
            <a:ext cx="328279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28728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0" y="1"/>
            <a:ext cx="9066276" cy="514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710945" y="0"/>
            <a:ext cx="1348740" cy="114300"/>
          </a:xfrm>
          <a:custGeom>
            <a:avLst/>
            <a:gdLst/>
            <a:ahLst/>
            <a:cxnLst/>
            <a:rect l="l" t="t" r="r" b="b"/>
            <a:pathLst>
              <a:path w="1798320" h="152400">
                <a:moveTo>
                  <a:pt x="0" y="152400"/>
                </a:moveTo>
                <a:lnTo>
                  <a:pt x="1798320" y="152400"/>
                </a:lnTo>
                <a:lnTo>
                  <a:pt x="179832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706374" y="3704272"/>
            <a:ext cx="523875" cy="129540"/>
          </a:xfrm>
          <a:custGeom>
            <a:avLst/>
            <a:gdLst/>
            <a:ahLst/>
            <a:cxnLst/>
            <a:rect l="l" t="t" r="r" b="b"/>
            <a:pathLst>
              <a:path w="698500" h="172720">
                <a:moveTo>
                  <a:pt x="0" y="172720"/>
                </a:moveTo>
                <a:lnTo>
                  <a:pt x="697992" y="172720"/>
                </a:lnTo>
                <a:lnTo>
                  <a:pt x="697992" y="0"/>
                </a:lnTo>
                <a:lnTo>
                  <a:pt x="0" y="0"/>
                </a:lnTo>
                <a:lnTo>
                  <a:pt x="0" y="172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706375" y="3305175"/>
            <a:ext cx="126206" cy="399098"/>
          </a:xfrm>
          <a:custGeom>
            <a:avLst/>
            <a:gdLst/>
            <a:ahLst/>
            <a:cxnLst/>
            <a:rect l="l" t="t" r="r" b="b"/>
            <a:pathLst>
              <a:path w="168275" h="532129">
                <a:moveTo>
                  <a:pt x="0" y="532130"/>
                </a:moveTo>
                <a:lnTo>
                  <a:pt x="168148" y="532130"/>
                </a:lnTo>
                <a:lnTo>
                  <a:pt x="168148" y="0"/>
                </a:lnTo>
                <a:lnTo>
                  <a:pt x="0" y="0"/>
                </a:lnTo>
                <a:lnTo>
                  <a:pt x="0" y="5321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229392" y="3306127"/>
            <a:ext cx="128588" cy="397193"/>
          </a:xfrm>
          <a:custGeom>
            <a:avLst/>
            <a:gdLst/>
            <a:ahLst/>
            <a:cxnLst/>
            <a:rect l="l" t="t" r="r" b="b"/>
            <a:pathLst>
              <a:path w="171450" h="529589">
                <a:moveTo>
                  <a:pt x="0" y="529589"/>
                </a:moveTo>
                <a:lnTo>
                  <a:pt x="171323" y="529589"/>
                </a:lnTo>
                <a:lnTo>
                  <a:pt x="171323" y="0"/>
                </a:lnTo>
                <a:lnTo>
                  <a:pt x="0" y="0"/>
                </a:lnTo>
                <a:lnTo>
                  <a:pt x="0" y="529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832104" y="3179444"/>
            <a:ext cx="525780" cy="126683"/>
          </a:xfrm>
          <a:custGeom>
            <a:avLst/>
            <a:gdLst/>
            <a:ahLst/>
            <a:cxnLst/>
            <a:rect l="l" t="t" r="r" b="b"/>
            <a:pathLst>
              <a:path w="701039" h="168910">
                <a:moveTo>
                  <a:pt x="0" y="168910"/>
                </a:moveTo>
                <a:lnTo>
                  <a:pt x="701040" y="168910"/>
                </a:lnTo>
                <a:lnTo>
                  <a:pt x="701040" y="0"/>
                </a:lnTo>
                <a:lnTo>
                  <a:pt x="0" y="0"/>
                </a:lnTo>
                <a:lnTo>
                  <a:pt x="0" y="168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736" y="2941663"/>
            <a:ext cx="7288529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97732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7527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Title + Subtitle Only 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1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3307715"/>
          </a:xfrm>
        </p:spPr>
        <p:txBody>
          <a:bodyPr>
            <a:noAutofit/>
          </a:bodyPr>
          <a:lstStyle>
            <a:lvl1pPr marL="173038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2pPr>
            <a:lvl3pPr marL="741363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3pPr>
            <a:lvl4pPr marL="1031875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4pPr>
            <a:lvl5pPr marL="1316038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>
            <a:norm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948014"/>
            <a:ext cx="9159498" cy="195486"/>
          </a:xfrm>
          <a:prstGeom prst="rect">
            <a:avLst/>
          </a:prstGeom>
          <a:gradFill>
            <a:gsLst>
              <a:gs pos="82000">
                <a:srgbClr val="0077F0"/>
              </a:gs>
              <a:gs pos="0">
                <a:srgbClr val="00B0F0">
                  <a:lumMod val="10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3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002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3232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- avoid</a:t>
            </a:r>
          </a:p>
          <a:p>
            <a:pPr lvl="4"/>
            <a:r>
              <a:rPr lang="en-US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2013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- avoid</a:t>
            </a:r>
          </a:p>
          <a:p>
            <a:pPr lvl="4"/>
            <a:r>
              <a:rPr lang="en-US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4336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/>
              <a:t>Two Columns—INFORM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022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3232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- avoid</a:t>
            </a:r>
          </a:p>
          <a:p>
            <a:pPr lvl="4"/>
            <a:r>
              <a:rPr lang="en-US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2013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- avoid</a:t>
            </a:r>
          </a:p>
          <a:p>
            <a:pPr lvl="4"/>
            <a:r>
              <a:rPr lang="en-US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/>
              <a:t>Two Column with Subtitle—INFORM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5152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0089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Column Title 20 </a:t>
            </a:r>
            <a:r>
              <a:rPr lang="en-US" err="1"/>
              <a:t>pt</a:t>
            </a:r>
            <a:r>
              <a:rPr lang="en-US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3232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- avoid</a:t>
            </a:r>
          </a:p>
          <a:p>
            <a:pPr lvl="4"/>
            <a:r>
              <a:rPr lang="en-US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6831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Column Title 20 </a:t>
            </a:r>
            <a:r>
              <a:rPr lang="en-US" err="1"/>
              <a:t>pt</a:t>
            </a:r>
            <a:r>
              <a:rPr lang="en-US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6831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- avoid</a:t>
            </a:r>
          </a:p>
          <a:p>
            <a:pPr lvl="4"/>
            <a:r>
              <a:rPr lang="en-US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/>
              <a:t>Two Columns with Headings—INFORM</a:t>
            </a:r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304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0089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Column Title 20 </a:t>
            </a:r>
            <a:r>
              <a:rPr lang="en-US" err="1"/>
              <a:t>pt</a:t>
            </a:r>
            <a:r>
              <a:rPr lang="en-US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3232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- avoid</a:t>
            </a:r>
          </a:p>
          <a:p>
            <a:pPr lvl="4"/>
            <a:r>
              <a:rPr lang="en-US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6831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Column Title 20 </a:t>
            </a:r>
            <a:r>
              <a:rPr lang="en-US" err="1"/>
              <a:t>pt</a:t>
            </a:r>
            <a:r>
              <a:rPr lang="en-US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6831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- avoid</a:t>
            </a:r>
          </a:p>
          <a:p>
            <a:pPr lvl="4"/>
            <a:r>
              <a:rPr lang="en-US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/>
              <a:t>Two Column with Subtitle and Headings—INFORM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68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302544"/>
            <a:ext cx="2451282" cy="3330179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 baseline="0"/>
            </a:lvl4pPr>
            <a:lvl5pPr>
              <a:spcAft>
                <a:spcPts val="450"/>
              </a:spcAft>
              <a:defRPr sz="1050" baseline="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0276" y="1302544"/>
            <a:ext cx="2422353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01534" y="1302544"/>
            <a:ext cx="2525652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971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302544"/>
            <a:ext cx="2451282" cy="3330179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0276" y="1302544"/>
            <a:ext cx="2422353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01534" y="1302544"/>
            <a:ext cx="2525652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/>
              <a:t>Three Column with Subtitle—INFORM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139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653778"/>
            <a:ext cx="2451282" cy="2978945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 baseline="0"/>
            </a:lvl4pPr>
            <a:lvl5pPr>
              <a:spcAft>
                <a:spcPts val="450"/>
              </a:spcAft>
              <a:defRPr sz="1050" baseline="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0276" y="1653778"/>
            <a:ext cx="2422353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01534" y="1653778"/>
            <a:ext cx="2525652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710089" y="1302544"/>
            <a:ext cx="2451282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Column Title 20 </a:t>
            </a:r>
            <a:r>
              <a:rPr lang="en-US" err="1"/>
              <a:t>pt</a:t>
            </a:r>
            <a:r>
              <a:rPr lang="en-US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320276" y="1302544"/>
            <a:ext cx="2422353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Column Title 20 </a:t>
            </a:r>
            <a:r>
              <a:rPr lang="en-US" err="1"/>
              <a:t>pt</a:t>
            </a:r>
            <a:r>
              <a:rPr lang="en-US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01534" y="1302544"/>
            <a:ext cx="2525652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Column Title 20 </a:t>
            </a:r>
            <a:r>
              <a:rPr lang="en-US" err="1"/>
              <a:t>pt</a:t>
            </a:r>
            <a:r>
              <a:rPr lang="en-US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/>
              <a:t>Three Column with Headings—INFORM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9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653778"/>
            <a:ext cx="2451282" cy="2978945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 baseline="0"/>
            </a:lvl4pPr>
            <a:lvl5pPr>
              <a:spcAft>
                <a:spcPts val="450"/>
              </a:spcAft>
              <a:defRPr sz="1050" baseline="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0276" y="1653778"/>
            <a:ext cx="2422353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01534" y="1653778"/>
            <a:ext cx="2525652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710089" y="1302544"/>
            <a:ext cx="2451282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Column Title 20 </a:t>
            </a:r>
            <a:r>
              <a:rPr lang="en-US" err="1"/>
              <a:t>pt</a:t>
            </a:r>
            <a:r>
              <a:rPr lang="en-US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320276" y="1302544"/>
            <a:ext cx="2422353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Column Title 20 </a:t>
            </a:r>
            <a:r>
              <a:rPr lang="en-US" err="1"/>
              <a:t>pt</a:t>
            </a:r>
            <a:r>
              <a:rPr lang="en-US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01534" y="1302544"/>
            <a:ext cx="2525652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Column Title 20 </a:t>
            </a:r>
            <a:r>
              <a:rPr lang="en-US" err="1"/>
              <a:t>pt</a:t>
            </a:r>
            <a:r>
              <a:rPr lang="en-US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/>
              <a:t>Three Column with Subtitle and Headings—INFORM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135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710090" y="1302545"/>
            <a:ext cx="4715096" cy="3332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553076" y="1302543"/>
            <a:ext cx="2890838" cy="3332560"/>
          </a:xfrm>
        </p:spPr>
        <p:txBody>
          <a:bodyPr/>
          <a:lstStyle>
            <a:lvl1pPr marL="0" indent="0">
              <a:spcAft>
                <a:spcPts val="450"/>
              </a:spcAft>
              <a:buFont typeface="Wingdings" panose="05000000000000000000" pitchFamily="2" charset="2"/>
              <a:buNone/>
              <a:defRPr sz="1800"/>
            </a:lvl1pPr>
            <a:lvl2pPr marL="259556" indent="0">
              <a:spcAft>
                <a:spcPts val="450"/>
              </a:spcAft>
              <a:buNone/>
              <a:defRPr sz="1350"/>
            </a:lvl2pPr>
            <a:lvl3pPr marL="431006" indent="0">
              <a:spcAft>
                <a:spcPts val="450"/>
              </a:spcAft>
              <a:buNone/>
              <a:defRPr sz="1200"/>
            </a:lvl3pPr>
            <a:lvl4pPr marL="558404" indent="0">
              <a:spcAft>
                <a:spcPts val="450"/>
              </a:spcAft>
              <a:buNone/>
              <a:defRPr sz="1200"/>
            </a:lvl4pPr>
            <a:lvl5pPr marL="691753" indent="0">
              <a:spcAft>
                <a:spcPts val="450"/>
              </a:spcAft>
              <a:buNone/>
              <a:defRPr sz="1200"/>
            </a:lvl5pPr>
          </a:lstStyle>
          <a:p>
            <a:pPr lvl="0"/>
            <a:r>
              <a:rPr lang="en-US"/>
              <a:t>First level 24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– avoid as too small</a:t>
            </a:r>
          </a:p>
          <a:p>
            <a:pPr lvl="4"/>
            <a:r>
              <a:rPr lang="en-US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/>
              <a:t>Image Left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6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3307715"/>
          </a:xfrm>
        </p:spPr>
        <p:txBody>
          <a:bodyPr/>
          <a:lstStyle>
            <a:lvl1pPr marL="173038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2pPr>
            <a:lvl3pPr marL="741363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3pPr>
            <a:lvl4pPr marL="1031875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4pPr>
            <a:lvl5pPr marL="1316038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>
            <a:norm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948014"/>
            <a:ext cx="9159498" cy="195486"/>
          </a:xfrm>
          <a:prstGeom prst="rect">
            <a:avLst/>
          </a:prstGeom>
          <a:gradFill>
            <a:gsLst>
              <a:gs pos="82000">
                <a:srgbClr val="0077F0"/>
              </a:gs>
              <a:gs pos="0">
                <a:srgbClr val="00B0F0">
                  <a:lumMod val="10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938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710090" y="1302545"/>
            <a:ext cx="4715096" cy="3332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553076" y="1302543"/>
            <a:ext cx="2890838" cy="3332560"/>
          </a:xfrm>
        </p:spPr>
        <p:txBody>
          <a:bodyPr/>
          <a:lstStyle>
            <a:lvl1pPr marL="257175" indent="-257175">
              <a:spcAft>
                <a:spcPts val="450"/>
              </a:spcAft>
              <a:buFont typeface="Wingdings" panose="05000000000000000000" pitchFamily="2" charset="2"/>
              <a:buChar char="§"/>
              <a:defRPr sz="1800"/>
            </a:lvl1pPr>
            <a:lvl2pPr>
              <a:spcAft>
                <a:spcPts val="450"/>
              </a:spcAft>
              <a:defRPr sz="1350"/>
            </a:lvl2pPr>
            <a:lvl3pPr>
              <a:spcAft>
                <a:spcPts val="450"/>
              </a:spcAft>
              <a:defRPr sz="1200"/>
            </a:lvl3pPr>
            <a:lvl4pPr>
              <a:spcAft>
                <a:spcPts val="450"/>
              </a:spcAft>
              <a:defRPr sz="1200"/>
            </a:lvl4pPr>
            <a:lvl5pPr>
              <a:spcAft>
                <a:spcPts val="450"/>
              </a:spcAft>
              <a:defRPr sz="1200"/>
            </a:lvl5pPr>
          </a:lstStyle>
          <a:p>
            <a:pPr lvl="0"/>
            <a:r>
              <a:rPr lang="en-US"/>
              <a:t>First level 24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– avoid as too small</a:t>
            </a:r>
          </a:p>
          <a:p>
            <a:pPr lvl="4"/>
            <a:r>
              <a:rPr lang="en-US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/>
              <a:t>Image Left with Bullets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3075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710090" y="1302545"/>
            <a:ext cx="4715096" cy="3332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553076" y="1302543"/>
            <a:ext cx="2890838" cy="3332560"/>
          </a:xfrm>
        </p:spPr>
        <p:txBody>
          <a:bodyPr>
            <a:normAutofit/>
          </a:bodyPr>
          <a:lstStyle>
            <a:lvl1pPr marL="257175" indent="-257175">
              <a:spcAft>
                <a:spcPts val="450"/>
              </a:spcAft>
              <a:buFont typeface="Wingdings" panose="05000000000000000000" pitchFamily="2" charset="2"/>
              <a:buChar char="§"/>
              <a:defRPr sz="1500"/>
            </a:lvl1pPr>
            <a:lvl2pPr>
              <a:spcAft>
                <a:spcPts val="450"/>
              </a:spcAft>
              <a:defRPr sz="1350"/>
            </a:lvl2pPr>
            <a:lvl3pPr>
              <a:spcAft>
                <a:spcPts val="450"/>
              </a:spcAft>
              <a:defRPr sz="120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– avoid as too small</a:t>
            </a:r>
          </a:p>
          <a:p>
            <a:pPr lvl="4"/>
            <a:r>
              <a:rPr lang="en-US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Image Left with Bullets—INFORM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596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835021" y="1302544"/>
            <a:ext cx="4608893" cy="333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Image Right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710089" y="1302544"/>
            <a:ext cx="2966561" cy="3332560"/>
          </a:xfrm>
        </p:spPr>
        <p:txBody>
          <a:bodyPr/>
          <a:lstStyle>
            <a:lvl1pPr marL="0" indent="0">
              <a:spcAft>
                <a:spcPts val="900"/>
              </a:spcAft>
              <a:buNone/>
              <a:defRPr sz="1800"/>
            </a:lvl1pPr>
            <a:lvl2pPr marL="259556" indent="0">
              <a:spcAft>
                <a:spcPts val="900"/>
              </a:spcAft>
              <a:buNone/>
              <a:defRPr sz="1350"/>
            </a:lvl2pPr>
            <a:lvl3pPr marL="431006" indent="0">
              <a:spcAft>
                <a:spcPts val="900"/>
              </a:spcAft>
              <a:buNone/>
              <a:defRPr sz="1200"/>
            </a:lvl3pPr>
            <a:lvl4pPr marL="558404" indent="0">
              <a:spcAft>
                <a:spcPts val="900"/>
              </a:spcAft>
              <a:buNone/>
              <a:defRPr sz="1200"/>
            </a:lvl4pPr>
            <a:lvl5pPr marL="691753" indent="0"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/>
              <a:t>First level 24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– avoid as too small</a:t>
            </a:r>
          </a:p>
          <a:p>
            <a:pPr lvl="4"/>
            <a:r>
              <a:rPr lang="en-US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455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835021" y="1302544"/>
            <a:ext cx="4608893" cy="333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Image Right with Bullets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710089" y="1302544"/>
            <a:ext cx="2966561" cy="3332560"/>
          </a:xfrm>
        </p:spPr>
        <p:txBody>
          <a:bodyPr/>
          <a:lstStyle>
            <a:lvl1pPr>
              <a:spcAft>
                <a:spcPts val="900"/>
              </a:spcAft>
              <a:defRPr sz="1800"/>
            </a:lvl1pPr>
            <a:lvl2pPr>
              <a:spcAft>
                <a:spcPts val="900"/>
              </a:spcAft>
              <a:defRPr sz="1350"/>
            </a:lvl2pPr>
            <a:lvl3pPr>
              <a:spcAft>
                <a:spcPts val="900"/>
              </a:spcAft>
              <a:defRPr sz="1200"/>
            </a:lvl3pPr>
            <a:lvl4pPr>
              <a:spcAft>
                <a:spcPts val="900"/>
              </a:spcAft>
              <a:defRPr sz="1200"/>
            </a:lvl4pPr>
            <a:lvl5pPr>
              <a:spcAft>
                <a:spcPts val="900"/>
              </a:spcAft>
              <a:defRPr sz="1200"/>
            </a:lvl5pPr>
          </a:lstStyle>
          <a:p>
            <a:pPr lvl="0"/>
            <a:r>
              <a:rPr lang="en-US"/>
              <a:t>First level 24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– avoid as too small</a:t>
            </a:r>
          </a:p>
          <a:p>
            <a:pPr lvl="4"/>
            <a:r>
              <a:rPr lang="en-US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2120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835021" y="1302544"/>
            <a:ext cx="4608893" cy="333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Image Right with Bullets—INFORM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710089" y="1302544"/>
            <a:ext cx="2966561" cy="3332560"/>
          </a:xfrm>
        </p:spPr>
        <p:txBody>
          <a:bodyPr/>
          <a:lstStyle>
            <a:lvl1pPr>
              <a:spcAft>
                <a:spcPts val="900"/>
              </a:spcAft>
              <a:defRPr sz="1500"/>
            </a:lvl1pPr>
            <a:lvl2pPr>
              <a:spcAft>
                <a:spcPts val="900"/>
              </a:spcAft>
              <a:defRPr sz="1350"/>
            </a:lvl2pPr>
            <a:lvl3pPr>
              <a:spcAft>
                <a:spcPts val="900"/>
              </a:spcAft>
              <a:defRPr sz="1200"/>
            </a:lvl3pPr>
            <a:lvl4pPr>
              <a:spcAft>
                <a:spcPts val="900"/>
              </a:spcAft>
              <a:defRPr sz="1050"/>
            </a:lvl4pPr>
            <a:lvl5pPr>
              <a:spcAft>
                <a:spcPts val="900"/>
              </a:spcAft>
              <a:defRPr sz="1050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– avoid as too small</a:t>
            </a:r>
          </a:p>
          <a:p>
            <a:pPr lvl="4"/>
            <a:r>
              <a:rPr lang="en-US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7324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5813" y="1490318"/>
            <a:ext cx="3287624" cy="29522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Half Screen Image Right 36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4643438" y="1"/>
            <a:ext cx="4500563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grpSp>
        <p:nvGrpSpPr>
          <p:cNvPr id="5" name="Logo">
            <a:extLst>
              <a:ext uri="{FF2B5EF4-FFF2-40B4-BE49-F238E27FC236}">
                <a16:creationId xmlns:a16="http://schemas.microsoft.com/office/drawing/2014/main" id="{A9F03245-2338-0B4B-99FF-A23E06E408C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288860" y="4799149"/>
            <a:ext cx="656816" cy="159185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5E24737-38F4-684C-8B33-16CB48663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49EE0F3-0A26-3C43-BD92-B45A8A682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54F165F-1C0B-F140-9D35-01C63368A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FFDFF26A-EA87-084D-A84C-F570C78FF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5901F0D-D298-9747-AE5F-6A9DA6A38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4B00A39F-1E0B-9541-8034-015E7E4F5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8642C2B-8B4A-0945-9FC7-D4E39C3D75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000A99EF-0612-E241-96C2-003BBF0D6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40947A45-4834-C644-B6E8-DEEBF806ED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6AC242BE-5097-3A45-9D36-5C8ABA8B1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A00006B-E847-7843-8298-BF49E9B9A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0607E3A-ADB9-0248-BFD7-A336458B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6DCD6B39-EB31-2F49-89C8-6B6E76F5F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6505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1938" y="1463599"/>
            <a:ext cx="3287624" cy="295228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Half Screen Image </a:t>
            </a:r>
            <a:br>
              <a:rPr lang="en-US"/>
            </a:br>
            <a:r>
              <a:rPr lang="en-US"/>
              <a:t>Left 36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4500564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8323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781050" y="0"/>
            <a:ext cx="135255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 dirty="0">
              <a:solidFill>
                <a:srgbClr val="FFFFFF"/>
              </a:solidFill>
            </a:endParaRPr>
          </a:p>
        </p:txBody>
      </p:sp>
      <p:grpSp>
        <p:nvGrpSpPr>
          <p:cNvPr id="4" name="Logo">
            <a:extLst>
              <a:ext uri="{FF2B5EF4-FFF2-40B4-BE49-F238E27FC236}">
                <a16:creationId xmlns:a16="http://schemas.microsoft.com/office/drawing/2014/main" id="{CB5C008C-DE62-D640-A9D2-EF2A6A211AC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288860" y="4799149"/>
            <a:ext cx="656816" cy="159185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44786BA-F201-A940-A396-8F0284DE6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5C40E22-ED91-5145-86C6-D0DD13110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53DC8F5-7F30-B144-A7A2-39A4BFBF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15F073-5285-5948-9758-8E54F349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28B1850-6523-5F46-AC47-F41B71216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4F23E04-2E4D-ED4A-B9E9-9301E776E6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4C55765-05D9-A449-A616-9CBCCA7A1C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7E37694-2FEB-FB41-B157-60C042230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2C24CE0-52B4-664E-9580-087D05C0BC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36AE499-E886-304D-B265-D0E84870F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14119FE-5A98-AF4B-8A5A-AFE31DE3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1413631-07A2-C941-B44C-B7D5B6ADE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F7CDE0A-10D9-BE4F-83CB-674291AAFE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99877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 w Mark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17" name="white bar" descr="Rectangle 59"/>
          <p:cNvSpPr/>
          <p:nvPr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06367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0407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Break w Mark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707815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707815" y="3306478"/>
            <a:ext cx="523875" cy="526256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707815" y="3306478"/>
            <a:ext cx="523875" cy="526256"/>
          </a:xfrm>
          <a:custGeom>
            <a:avLst/>
            <a:gdLst>
              <a:gd name="T0" fmla="*/ 0 w 440"/>
              <a:gd name="T1" fmla="*/ 442 h 442"/>
              <a:gd name="T2" fmla="*/ 0 w 440"/>
              <a:gd name="T3" fmla="*/ 0 h 442"/>
              <a:gd name="T4" fmla="*/ 106 w 440"/>
              <a:gd name="T5" fmla="*/ 0 h 442"/>
              <a:gd name="T6" fmla="*/ 106 w 440"/>
              <a:gd name="T7" fmla="*/ 334 h 442"/>
              <a:gd name="T8" fmla="*/ 440 w 440"/>
              <a:gd name="T9" fmla="*/ 334 h 442"/>
              <a:gd name="T10" fmla="*/ 440 w 440"/>
              <a:gd name="T11" fmla="*/ 442 h 442"/>
              <a:gd name="T12" fmla="*/ 0 w 440"/>
              <a:gd name="T13" fmla="*/ 442 h 442"/>
              <a:gd name="T14" fmla="*/ 0 w 440"/>
              <a:gd name="T15" fmla="*/ 44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0" h="442">
                <a:moveTo>
                  <a:pt x="0" y="442"/>
                </a:moveTo>
                <a:lnTo>
                  <a:pt x="0" y="0"/>
                </a:lnTo>
                <a:lnTo>
                  <a:pt x="106" y="0"/>
                </a:lnTo>
                <a:lnTo>
                  <a:pt x="106" y="334"/>
                </a:lnTo>
                <a:lnTo>
                  <a:pt x="440" y="334"/>
                </a:lnTo>
                <a:lnTo>
                  <a:pt x="440" y="442"/>
                </a:lnTo>
                <a:lnTo>
                  <a:pt x="0" y="442"/>
                </a:lnTo>
                <a:lnTo>
                  <a:pt x="0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83"/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72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6878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w Mark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5017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Break w Mark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5634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Break w Mark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602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Break w Mark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58911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Break w Mark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/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8737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 w Numbers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white bar" descr="Rectangle 59"/>
          <p:cNvSpPr/>
          <p:nvPr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706367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6848200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 w Numbers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" name="Group 12"/>
          <p:cNvGrpSpPr/>
          <p:nvPr/>
        </p:nvGrpSpPr>
        <p:grpSpPr>
          <a:xfrm>
            <a:off x="707815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sp>
        <p:nvSpPr>
          <p:cNvPr id="20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05117786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Break w Numbers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4357951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Break w Numbers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3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327033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Break w Numbers">
    <p:bg>
      <p:bgPr>
        <a:gradFill>
          <a:gsLst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866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0525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Break w Numbers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972304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Break w Numbers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PT Backdrop-01.png"/>
          <p:cNvPicPr>
            <a:picLocks noChangeAspect="1"/>
          </p:cNvPicPr>
          <p:nvPr/>
        </p:nvPicPr>
        <p:blipFill>
          <a:blip r:embed="rId2" cstate="print">
            <a:alphaModFix amt="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808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611630" y="2825495"/>
            <a:ext cx="6832283" cy="1405890"/>
          </a:xfrm>
        </p:spPr>
        <p:txBody>
          <a:bodyPr lIns="91440" tIns="45720" rIns="91440" bIns="45720"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717340" y="3180271"/>
            <a:ext cx="652463" cy="652463"/>
            <a:chOff x="3513138" y="642938"/>
            <a:chExt cx="869950" cy="869950"/>
          </a:xfrm>
          <a:solidFill>
            <a:schemeClr val="bg1">
              <a:alpha val="5000"/>
            </a:schemeClr>
          </a:solidFill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13138" y="811213"/>
              <a:ext cx="698500" cy="701675"/>
            </a:xfrm>
            <a:custGeom>
              <a:avLst/>
              <a:gdLst>
                <a:gd name="T0" fmla="*/ 0 w 440"/>
                <a:gd name="T1" fmla="*/ 442 h 442"/>
                <a:gd name="T2" fmla="*/ 0 w 440"/>
                <a:gd name="T3" fmla="*/ 0 h 442"/>
                <a:gd name="T4" fmla="*/ 106 w 440"/>
                <a:gd name="T5" fmla="*/ 0 h 442"/>
                <a:gd name="T6" fmla="*/ 106 w 440"/>
                <a:gd name="T7" fmla="*/ 334 h 442"/>
                <a:gd name="T8" fmla="*/ 440 w 440"/>
                <a:gd name="T9" fmla="*/ 334 h 442"/>
                <a:gd name="T10" fmla="*/ 440 w 440"/>
                <a:gd name="T11" fmla="*/ 442 h 442"/>
                <a:gd name="T12" fmla="*/ 0 w 440"/>
                <a:gd name="T13" fmla="*/ 442 h 442"/>
                <a:gd name="T14" fmla="*/ 0 w 440"/>
                <a:gd name="T15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0" h="442">
                  <a:moveTo>
                    <a:pt x="0" y="44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334"/>
                  </a:lnTo>
                  <a:lnTo>
                    <a:pt x="440" y="334"/>
                  </a:lnTo>
                  <a:lnTo>
                    <a:pt x="440" y="442"/>
                  </a:lnTo>
                  <a:lnTo>
                    <a:pt x="0" y="442"/>
                  </a:lnTo>
                  <a:lnTo>
                    <a:pt x="0" y="4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681413" y="642938"/>
              <a:ext cx="701675" cy="698500"/>
            </a:xfrm>
            <a:custGeom>
              <a:avLst/>
              <a:gdLst>
                <a:gd name="T0" fmla="*/ 0 w 442"/>
                <a:gd name="T1" fmla="*/ 106 h 440"/>
                <a:gd name="T2" fmla="*/ 0 w 442"/>
                <a:gd name="T3" fmla="*/ 0 h 440"/>
                <a:gd name="T4" fmla="*/ 442 w 442"/>
                <a:gd name="T5" fmla="*/ 0 h 440"/>
                <a:gd name="T6" fmla="*/ 442 w 442"/>
                <a:gd name="T7" fmla="*/ 440 h 440"/>
                <a:gd name="T8" fmla="*/ 334 w 442"/>
                <a:gd name="T9" fmla="*/ 440 h 440"/>
                <a:gd name="T10" fmla="*/ 334 w 442"/>
                <a:gd name="T11" fmla="*/ 106 h 440"/>
                <a:gd name="T12" fmla="*/ 0 w 442"/>
                <a:gd name="T13" fmla="*/ 106 h 440"/>
                <a:gd name="T14" fmla="*/ 0 w 442"/>
                <a:gd name="T15" fmla="*/ 106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2" h="440">
                  <a:moveTo>
                    <a:pt x="0" y="106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440"/>
                  </a:lnTo>
                  <a:lnTo>
                    <a:pt x="334" y="440"/>
                  </a:lnTo>
                  <a:lnTo>
                    <a:pt x="334" y="106"/>
                  </a:lnTo>
                  <a:lnTo>
                    <a:pt x="0" y="106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708422" y="2825354"/>
            <a:ext cx="813903" cy="1406128"/>
          </a:xfrm>
        </p:spPr>
        <p:txBody>
          <a:bodyPr anchor="ctr">
            <a:normAutofit/>
          </a:bodyPr>
          <a:lstStyle>
            <a:lvl1pPr marL="0" indent="0" algn="ctr"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68842025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Color">
    <p:bg>
      <p:bgPr>
        <a:gradFill>
          <a:gsLst>
            <a:gs pos="0">
              <a:srgbClr val="1DBDFF"/>
            </a:gs>
            <a:gs pos="47000">
              <a:srgbClr val="188DFF"/>
            </a:gs>
            <a:gs pos="100000">
              <a:srgbClr val="752FB7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white bar" descr="Rectangle 59"/>
          <p:cNvSpPr/>
          <p:nvPr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827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Color">
    <p:bg>
      <p:bgPr>
        <a:gradFill>
          <a:gsLst>
            <a:gs pos="0">
              <a:srgbClr val="2694FF"/>
            </a:gs>
            <a:gs pos="42000">
              <a:srgbClr val="0A88FF"/>
            </a:gs>
            <a:gs pos="100000">
              <a:srgbClr val="0155EF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8668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 Color">
    <p:bg>
      <p:bgPr>
        <a:gradFill>
          <a:gsLst>
            <a:gs pos="0">
              <a:schemeClr val="accent2"/>
            </a:gs>
            <a:gs pos="100000">
              <a:schemeClr val="accent2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7070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Color">
    <p:bg>
      <p:bgPr>
        <a:gradFill>
          <a:gsLst>
            <a:gs pos="0">
              <a:srgbClr val="8230B7"/>
            </a:gs>
            <a:gs pos="100000">
              <a:srgbClr val="4C248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816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Color">
    <p:bg>
      <p:bgPr>
        <a:gradFill>
          <a:gsLst>
            <a:gs pos="23000">
              <a:srgbClr val="B81592"/>
            </a:gs>
            <a:gs pos="0">
              <a:schemeClr val="accent4">
                <a:alpha val="90000"/>
              </a:schemeClr>
            </a:gs>
            <a:gs pos="100000">
              <a:schemeClr val="accent4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4478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 Color">
    <p:bg>
      <p:bgPr>
        <a:gradFill>
          <a:gsLst>
            <a:gs pos="0">
              <a:schemeClr val="accent5"/>
            </a:gs>
            <a:gs pos="100000">
              <a:srgbClr val="00A4ED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5948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lank_Color">
    <p:bg>
      <p:bgPr>
        <a:gradFill>
          <a:gsLst>
            <a:gs pos="0">
              <a:schemeClr val="accent6"/>
            </a:gs>
            <a:gs pos="100000">
              <a:srgbClr val="11BAB6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43747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_Gray">
    <p:bg>
      <p:bgPr>
        <a:gradFill>
          <a:gsLst>
            <a:gs pos="0">
              <a:schemeClr val="bg2">
                <a:lumMod val="95000"/>
                <a:lumOff val="5000"/>
              </a:schemeClr>
            </a:gs>
            <a:gs pos="100000">
              <a:schemeClr val="bg2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white bar" descr="Rectangle 59"/>
          <p:cNvSpPr/>
          <p:nvPr userDrawn="1"/>
        </p:nvSpPr>
        <p:spPr>
          <a:xfrm>
            <a:off x="709804" y="0"/>
            <a:ext cx="1349772" cy="1138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4040188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670"/>
            <a:ext cx="4040188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80160"/>
            <a:ext cx="4041775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51670"/>
            <a:ext cx="4041775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4794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go Slide">
    <p:bg>
      <p:bgPr>
        <a:gradFill flip="none" rotWithShape="1">
          <a:gsLst>
            <a:gs pos="0">
              <a:schemeClr val="accent5"/>
            </a:gs>
            <a:gs pos="47000">
              <a:schemeClr val="accent1">
                <a:lumMod val="90000"/>
                <a:lumOff val="10000"/>
              </a:schemeClr>
            </a:gs>
            <a:gs pos="100000">
              <a:schemeClr val="accent3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347777" y="2240045"/>
            <a:ext cx="2737310" cy="663410"/>
            <a:chOff x="5753494" y="2024196"/>
            <a:chExt cx="846681" cy="205200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3347777" y="2240045"/>
            <a:ext cx="2737310" cy="663410"/>
            <a:chOff x="5753494" y="2024196"/>
            <a:chExt cx="846681" cy="205200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5793240" y="2024196"/>
              <a:ext cx="164530" cy="164530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5753494" y="2063942"/>
              <a:ext cx="164530" cy="165454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6005835" y="2024196"/>
              <a:ext cx="95206" cy="88735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6145407" y="2024196"/>
              <a:ext cx="16638" cy="887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6207337" y="2024196"/>
              <a:ext cx="85962" cy="88735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8" name="Freeform 10"/>
            <p:cNvSpPr>
              <a:spLocks noEditPoints="1"/>
            </p:cNvSpPr>
            <p:nvPr/>
          </p:nvSpPr>
          <p:spPr bwMode="auto">
            <a:xfrm>
              <a:off x="6337667" y="2024196"/>
              <a:ext cx="86886" cy="88735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6468920" y="2024196"/>
              <a:ext cx="85962" cy="88735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/>
          </p:nvSpPr>
          <p:spPr bwMode="auto">
            <a:xfrm>
              <a:off x="6005835" y="2140661"/>
              <a:ext cx="86886" cy="87811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/>
          </p:nvSpPr>
          <p:spPr bwMode="auto">
            <a:xfrm>
              <a:off x="6116753" y="2140661"/>
              <a:ext cx="85962" cy="87811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2" name="Freeform 14"/>
            <p:cNvSpPr>
              <a:spLocks/>
            </p:cNvSpPr>
            <p:nvPr/>
          </p:nvSpPr>
          <p:spPr bwMode="auto">
            <a:xfrm>
              <a:off x="6234142" y="2140661"/>
              <a:ext cx="85962" cy="88735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3" name="Freeform 15"/>
            <p:cNvSpPr>
              <a:spLocks/>
            </p:cNvSpPr>
            <p:nvPr/>
          </p:nvSpPr>
          <p:spPr bwMode="auto">
            <a:xfrm>
              <a:off x="6351532" y="2140661"/>
              <a:ext cx="85962" cy="87811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4" name="Freeform 16"/>
            <p:cNvSpPr>
              <a:spLocks/>
            </p:cNvSpPr>
            <p:nvPr/>
          </p:nvSpPr>
          <p:spPr bwMode="auto">
            <a:xfrm>
              <a:off x="6467996" y="2140661"/>
              <a:ext cx="86886" cy="88735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5" name="Freeform 17"/>
            <p:cNvSpPr>
              <a:spLocks noEditPoints="1"/>
            </p:cNvSpPr>
            <p:nvPr/>
          </p:nvSpPr>
          <p:spPr bwMode="auto">
            <a:xfrm>
              <a:off x="6567823" y="2025120"/>
              <a:ext cx="32352" cy="32352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1616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081" y="390906"/>
            <a:ext cx="8227457" cy="30861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57081" y="700680"/>
            <a:ext cx="8227457" cy="2857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t>Click to add one-line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7338" cy="34289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Private | Confidential | Internal Use Only </a:t>
            </a:r>
            <a:endParaRPr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8" y="927"/>
            <a:ext cx="9148836" cy="5141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1472" y="795405"/>
            <a:ext cx="548640" cy="5486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7911"/>
            <a:ext cx="3200400" cy="9144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3568" y="1709928"/>
            <a:ext cx="7931224" cy="1656184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502583" y="4345290"/>
            <a:ext cx="1184217" cy="28386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9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721306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-Black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CA97D3-B036-E448-A69E-81718940B5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2857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ue bar">
            <a:extLst>
              <a:ext uri="{FF2B5EF4-FFF2-40B4-BE49-F238E27FC236}">
                <a16:creationId xmlns:a16="http://schemas.microsoft.com/office/drawing/2014/main" id="{14A7786F-EC6B-584D-BC8A-31F0C33121E8}"/>
              </a:ext>
            </a:extLst>
          </p:cNvPr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CECFFB-8DCE-6E45-A6F9-B3DE35AD2B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51C9889-1FA7-1E40-9D6F-846F6F44C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422" y="1834883"/>
            <a:ext cx="5792087" cy="1473734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5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hape 48">
            <a:extLst>
              <a:ext uri="{FF2B5EF4-FFF2-40B4-BE49-F238E27FC236}">
                <a16:creationId xmlns:a16="http://schemas.microsoft.com/office/drawing/2014/main" id="{62C34D43-A819-5644-A92D-39CA3F3F9E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8" y="3555198"/>
            <a:ext cx="3202687" cy="1070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lang="en-US"/>
              <a:t>Speaker Name</a:t>
            </a:r>
            <a:endParaRPr/>
          </a:p>
          <a:p>
            <a:pPr lvl="1"/>
            <a:r>
              <a:rPr lang="en-US"/>
              <a:t>Title/Company</a:t>
            </a:r>
            <a:endParaRPr/>
          </a:p>
          <a:p>
            <a:pPr lvl="2"/>
            <a:r>
              <a:rPr lang="en-US"/>
              <a:t>Date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DC9830-C453-A946-92DE-C3C1368CC0A6}"/>
              </a:ext>
            </a:extLst>
          </p:cNvPr>
          <p:cNvSpPr/>
          <p:nvPr userDrawn="1"/>
        </p:nvSpPr>
        <p:spPr>
          <a:xfrm>
            <a:off x="708422" y="600075"/>
            <a:ext cx="2130028" cy="323850"/>
          </a:xfrm>
          <a:prstGeom prst="rect">
            <a:avLst/>
          </a:prstGeom>
          <a:solidFill>
            <a:srgbClr val="00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783">
              <a:lnSpc>
                <a:spcPct val="90000"/>
              </a:lnSpc>
            </a:pPr>
            <a:endParaRPr lang="en-US" sz="13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25550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 Subtitle">
    <p:bg>
      <p:bgPr>
        <a:gradFill flip="none" rotWithShape="1">
          <a:gsLst>
            <a:gs pos="0">
              <a:schemeClr val="accent5">
                <a:lumMod val="100000"/>
              </a:schemeClr>
            </a:gs>
            <a:gs pos="37000">
              <a:schemeClr val="accent1"/>
            </a:gs>
            <a:gs pos="99000">
              <a:srgbClr val="0155E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BC6EA3-B8EA-F542-B55C-67A42DD41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13232" y="1834883"/>
            <a:ext cx="5794572" cy="1473734"/>
          </a:xfrm>
        </p:spPr>
        <p:txBody>
          <a:bodyPr anchor="b" anchorCtr="0">
            <a:normAutofit/>
          </a:bodyPr>
          <a:lstStyle>
            <a:lvl1pPr algn="l">
              <a:lnSpc>
                <a:spcPct val="80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hape 48"/>
          <p:cNvSpPr>
            <a:spLocks noGrp="1"/>
          </p:cNvSpPr>
          <p:nvPr>
            <p:ph type="body" sz="quarter" idx="10" hasCustomPrompt="1"/>
          </p:nvPr>
        </p:nvSpPr>
        <p:spPr>
          <a:xfrm>
            <a:off x="713748" y="3803253"/>
            <a:ext cx="3202687" cy="10705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2pPr>
            <a:lvl3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500">
                <a:solidFill>
                  <a:srgbClr val="FFFFFF"/>
                </a:solidFill>
              </a:defRPr>
            </a:lvl3pPr>
            <a:lvl4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>
              <a:lnSpc>
                <a:spcPct val="80000"/>
              </a:lnSpc>
              <a:spcBef>
                <a:spcPts val="0"/>
              </a:spcBef>
              <a:spcAft>
                <a:spcPts val="450"/>
              </a:spcAft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rPr lang="en-US"/>
              <a:t>Speaker Name</a:t>
            </a:r>
            <a:endParaRPr/>
          </a:p>
          <a:p>
            <a:pPr lvl="1"/>
            <a:r>
              <a:rPr lang="en-US"/>
              <a:t>Title/Company</a:t>
            </a:r>
            <a:endParaRPr/>
          </a:p>
          <a:p>
            <a:pPr lvl="2"/>
            <a:r>
              <a:rPr lang="en-US"/>
              <a:t>Date</a:t>
            </a:r>
            <a:endParaRPr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13185" y="3308617"/>
            <a:ext cx="5794619" cy="38404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8258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80000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First level 28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20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18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16 </a:t>
            </a:r>
            <a:r>
              <a:rPr lang="en-US" err="1"/>
              <a:t>pt</a:t>
            </a:r>
            <a:endParaRPr lang="en-US"/>
          </a:p>
          <a:p>
            <a:pPr lvl="4"/>
            <a:r>
              <a:rPr lang="en-US"/>
              <a:t>Fifth level – avoid as too small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/>
              <a:t>Title and Content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11849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825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/>
              <a:t>Title and Content—INFORM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1782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Content + Subtitle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2" y="815340"/>
            <a:ext cx="7733824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Subtitle text in Calibri (20pt)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710090" y="1296000"/>
            <a:ext cx="7733824" cy="33391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6578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buSzPct val="80000"/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825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Forth level – avoid as too small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Content + Subtitle—INFORM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Subtitle text in Calibri (20pt)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4040188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670"/>
            <a:ext cx="4040188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80160"/>
            <a:ext cx="4041775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51670"/>
            <a:ext cx="4041775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3605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4410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Title Only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7688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Title + Subtitle Only 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Subtitle text in Calibri (20pt)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4900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388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3232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- avoid</a:t>
            </a:r>
          </a:p>
          <a:p>
            <a:pPr lvl="4"/>
            <a:r>
              <a:rPr lang="en-US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2013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- avoid</a:t>
            </a:r>
          </a:p>
          <a:p>
            <a:pPr lvl="4"/>
            <a:r>
              <a:rPr lang="en-US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4336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/>
              <a:t>Two Columns—INFORM</a:t>
            </a:r>
          </a:p>
        </p:txBody>
      </p:sp>
      <p:sp>
        <p:nvSpPr>
          <p:cNvPr id="9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6351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3232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- avoid</a:t>
            </a:r>
          </a:p>
          <a:p>
            <a:pPr lvl="4"/>
            <a:r>
              <a:rPr lang="en-US"/>
              <a:t>Fifth level - avoid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2013" y="1302544"/>
            <a:ext cx="3771900" cy="3330179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- avoid</a:t>
            </a:r>
          </a:p>
          <a:p>
            <a:pPr lvl="4"/>
            <a:r>
              <a:rPr lang="en-US"/>
              <a:t>Fifth level - avoid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/>
              <a:t>Two Column with Subtitle—INFORM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Subtitle text in Calibri (20pt)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33891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0089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Column Title 20 </a:t>
            </a:r>
            <a:r>
              <a:rPr lang="en-US" err="1"/>
              <a:t>pt</a:t>
            </a:r>
            <a:r>
              <a:rPr lang="en-US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3232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- avoid</a:t>
            </a:r>
          </a:p>
          <a:p>
            <a:pPr lvl="4"/>
            <a:r>
              <a:rPr lang="en-US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6831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Column Title 20 </a:t>
            </a:r>
            <a:r>
              <a:rPr lang="en-US" err="1"/>
              <a:t>pt</a:t>
            </a:r>
            <a:r>
              <a:rPr lang="en-US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6831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- avoid</a:t>
            </a:r>
          </a:p>
          <a:p>
            <a:pPr lvl="4"/>
            <a:r>
              <a:rPr lang="en-US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0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/>
              <a:t>Two Columns with Headings—INFORM</a:t>
            </a:r>
          </a:p>
        </p:txBody>
      </p:sp>
      <p:sp>
        <p:nvSpPr>
          <p:cNvPr id="11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22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0089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Column Title 20 </a:t>
            </a:r>
            <a:r>
              <a:rPr lang="en-US" err="1"/>
              <a:t>pt</a:t>
            </a:r>
            <a:r>
              <a:rPr lang="en-US"/>
              <a:t> bold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3232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- avoid</a:t>
            </a:r>
          </a:p>
          <a:p>
            <a:pPr lvl="4"/>
            <a:r>
              <a:rPr lang="en-US"/>
              <a:t>Fifth level - avoid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6831" y="1302544"/>
            <a:ext cx="3771900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Column Title 20 </a:t>
            </a:r>
            <a:r>
              <a:rPr lang="en-US" err="1"/>
              <a:t>pt</a:t>
            </a:r>
            <a:r>
              <a:rPr lang="en-US"/>
              <a:t> bold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6831" y="1668304"/>
            <a:ext cx="3771900" cy="2966498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- avoid</a:t>
            </a:r>
          </a:p>
          <a:p>
            <a:pPr lvl="4"/>
            <a:r>
              <a:rPr lang="en-US"/>
              <a:t>Fifth level - avoid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/>
              <a:t>Two Column with Subtitle and Headings—INFORM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14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483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302544"/>
            <a:ext cx="2451282" cy="3330179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 baseline="0"/>
            </a:lvl4pPr>
            <a:lvl5pPr>
              <a:spcAft>
                <a:spcPts val="450"/>
              </a:spcAft>
              <a:defRPr sz="1050" baseline="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0276" y="1302544"/>
            <a:ext cx="2422353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01534" y="1302544"/>
            <a:ext cx="2525652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en-US"/>
              <a:t>Three Column—INFORM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15901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302544"/>
            <a:ext cx="2451282" cy="3330179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0276" y="1302544"/>
            <a:ext cx="2422353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01534" y="1302544"/>
            <a:ext cx="2525652" cy="3330179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/>
              <a:t>Three Column with Subtitle—INFORM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Subtitle text in Calibri (20pt)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3797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653778"/>
            <a:ext cx="2451282" cy="2978945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 baseline="0"/>
            </a:lvl4pPr>
            <a:lvl5pPr>
              <a:spcAft>
                <a:spcPts val="450"/>
              </a:spcAft>
              <a:defRPr sz="1050" baseline="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0276" y="1653778"/>
            <a:ext cx="2422353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01534" y="1653778"/>
            <a:ext cx="2525652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710089" y="1302544"/>
            <a:ext cx="2451282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Column Title 20 </a:t>
            </a:r>
            <a:r>
              <a:rPr lang="en-US" err="1"/>
              <a:t>pt</a:t>
            </a:r>
            <a:r>
              <a:rPr lang="en-US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320276" y="1302544"/>
            <a:ext cx="2422353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Column Title 20 </a:t>
            </a:r>
            <a:r>
              <a:rPr lang="en-US" err="1"/>
              <a:t>pt</a:t>
            </a:r>
            <a:r>
              <a:rPr lang="en-US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01534" y="1302544"/>
            <a:ext cx="2525652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Column Title 20 </a:t>
            </a:r>
            <a:r>
              <a:rPr lang="en-US" err="1"/>
              <a:t>pt</a:t>
            </a:r>
            <a:r>
              <a:rPr lang="en-US"/>
              <a:t> bold</a:t>
            </a:r>
          </a:p>
        </p:txBody>
      </p:sp>
      <p:sp>
        <p:nvSpPr>
          <p:cNvPr id="14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/>
              <a:t>Three Column with Headings—INFORM</a:t>
            </a:r>
          </a:p>
        </p:txBody>
      </p:sp>
      <p:sp>
        <p:nvSpPr>
          <p:cNvPr id="10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401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Title Only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21705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, Subtitle and Heading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089" y="1653778"/>
            <a:ext cx="2451282" cy="2978945"/>
          </a:xfrm>
        </p:spPr>
        <p:txBody>
          <a:bodyPr/>
          <a:lstStyle>
            <a:lvl1pPr marL="171446" indent="-171446"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 baseline="0"/>
            </a:lvl4pPr>
            <a:lvl5pPr>
              <a:spcAft>
                <a:spcPts val="450"/>
              </a:spcAft>
              <a:defRPr sz="1050" baseline="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20276" y="1653778"/>
            <a:ext cx="2422353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901534" y="1653778"/>
            <a:ext cx="2525652" cy="2978945"/>
          </a:xfrm>
        </p:spPr>
        <p:txBody>
          <a:bodyPr/>
          <a:lstStyle>
            <a:lvl1pPr>
              <a:spcAft>
                <a:spcPts val="450"/>
              </a:spcAft>
              <a:defRPr sz="1350"/>
            </a:lvl1pPr>
            <a:lvl2pPr>
              <a:spcAft>
                <a:spcPts val="450"/>
              </a:spcAft>
              <a:defRPr sz="1200"/>
            </a:lvl2pPr>
            <a:lvl3pPr>
              <a:spcAft>
                <a:spcPts val="450"/>
              </a:spcAft>
              <a:defRPr sz="105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First level 18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16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– avoid as too small</a:t>
            </a:r>
          </a:p>
          <a:p>
            <a:pPr lvl="3"/>
            <a:r>
              <a:rPr lang="en-US"/>
              <a:t>Fourth – avoid as too small</a:t>
            </a:r>
          </a:p>
          <a:p>
            <a:pPr lvl="4"/>
            <a:r>
              <a:rPr lang="en-US"/>
              <a:t>Fifth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710089" y="1302544"/>
            <a:ext cx="2451282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Column Title 20 </a:t>
            </a:r>
            <a:r>
              <a:rPr lang="en-US" err="1"/>
              <a:t>pt</a:t>
            </a:r>
            <a:r>
              <a:rPr lang="en-US"/>
              <a:t> bold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3320276" y="1302544"/>
            <a:ext cx="2422353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Column Title 20 </a:t>
            </a:r>
            <a:r>
              <a:rPr lang="en-US" err="1"/>
              <a:t>pt</a:t>
            </a:r>
            <a:r>
              <a:rPr lang="en-US"/>
              <a:t> bold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901534" y="1302544"/>
            <a:ext cx="2525652" cy="312896"/>
          </a:xfrm>
        </p:spPr>
        <p:txBody>
          <a:bodyPr anchor="b">
            <a:normAutofit/>
          </a:bodyPr>
          <a:lstStyle>
            <a:lvl1pPr marL="0" indent="0">
              <a:buNone/>
              <a:defRPr sz="1500" b="1">
                <a:latin typeface="+mj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Column Title 20 </a:t>
            </a:r>
            <a:r>
              <a:rPr lang="en-US" err="1"/>
              <a:t>pt</a:t>
            </a:r>
            <a:r>
              <a:rPr lang="en-US"/>
              <a:t> bold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0090" y="321956"/>
            <a:ext cx="7733824" cy="49338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r>
              <a:rPr lang="en-US"/>
              <a:t>Three Column with Subtitle and Headings—INFORM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3233" y="815340"/>
            <a:ext cx="7730681" cy="313781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1500" b="0" kern="1200" baseline="0" smtClean="0">
                <a:solidFill>
                  <a:schemeClr val="tx1"/>
                </a:solidFill>
                <a:latin typeface="+mn-lt"/>
                <a:ea typeface="+mn-ea"/>
                <a:cs typeface="Calibri Light" panose="020F0302020204030204" pitchFamily="34" charset="0"/>
              </a:defRPr>
            </a:lvl1pPr>
            <a:lvl2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defRPr lang="en-US" sz="1500" b="1" kern="1200" baseline="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>
              <a:defRPr lang="en-US" sz="1500" b="1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Subtitle text in Calibri (20pt)</a:t>
            </a:r>
          </a:p>
        </p:txBody>
      </p:sp>
      <p:sp>
        <p:nvSpPr>
          <p:cNvPr id="1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97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710090" y="1302545"/>
            <a:ext cx="4715096" cy="3332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553076" y="1302543"/>
            <a:ext cx="2890838" cy="3332560"/>
          </a:xfrm>
        </p:spPr>
        <p:txBody>
          <a:bodyPr/>
          <a:lstStyle>
            <a:lvl1pPr marL="0" indent="0">
              <a:spcAft>
                <a:spcPts val="450"/>
              </a:spcAft>
              <a:buFont typeface="Wingdings" panose="05000000000000000000" pitchFamily="2" charset="2"/>
              <a:buNone/>
              <a:defRPr sz="1800"/>
            </a:lvl1pPr>
            <a:lvl2pPr marL="259556" indent="0">
              <a:spcAft>
                <a:spcPts val="450"/>
              </a:spcAft>
              <a:buNone/>
              <a:defRPr sz="1350"/>
            </a:lvl2pPr>
            <a:lvl3pPr marL="431006" indent="0">
              <a:spcAft>
                <a:spcPts val="450"/>
              </a:spcAft>
              <a:buNone/>
              <a:defRPr sz="1200"/>
            </a:lvl3pPr>
            <a:lvl4pPr marL="558404" indent="0">
              <a:spcAft>
                <a:spcPts val="450"/>
              </a:spcAft>
              <a:buNone/>
              <a:defRPr sz="1200"/>
            </a:lvl4pPr>
            <a:lvl5pPr marL="691753" indent="0">
              <a:spcAft>
                <a:spcPts val="450"/>
              </a:spcAft>
              <a:buNone/>
              <a:defRPr sz="1200"/>
            </a:lvl5pPr>
          </a:lstStyle>
          <a:p>
            <a:pPr lvl="0"/>
            <a:r>
              <a:rPr lang="en-US"/>
              <a:t>First level 24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– avoid as too small</a:t>
            </a:r>
          </a:p>
          <a:p>
            <a:pPr lvl="4"/>
            <a:r>
              <a:rPr lang="en-US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/>
              <a:t>Image Left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13926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710090" y="1302545"/>
            <a:ext cx="4715096" cy="3332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553076" y="1302543"/>
            <a:ext cx="2890838" cy="3332560"/>
          </a:xfrm>
        </p:spPr>
        <p:txBody>
          <a:bodyPr/>
          <a:lstStyle>
            <a:lvl1pPr marL="257175" indent="-257175">
              <a:spcAft>
                <a:spcPts val="450"/>
              </a:spcAft>
              <a:buFont typeface="Wingdings" panose="05000000000000000000" pitchFamily="2" charset="2"/>
              <a:buChar char="§"/>
              <a:defRPr sz="1800"/>
            </a:lvl1pPr>
            <a:lvl2pPr>
              <a:spcAft>
                <a:spcPts val="450"/>
              </a:spcAft>
              <a:defRPr sz="1350"/>
            </a:lvl2pPr>
            <a:lvl3pPr>
              <a:spcAft>
                <a:spcPts val="450"/>
              </a:spcAft>
              <a:defRPr sz="1200"/>
            </a:lvl3pPr>
            <a:lvl4pPr>
              <a:spcAft>
                <a:spcPts val="450"/>
              </a:spcAft>
              <a:defRPr sz="1200"/>
            </a:lvl4pPr>
            <a:lvl5pPr>
              <a:spcAft>
                <a:spcPts val="450"/>
              </a:spcAft>
              <a:defRPr sz="1200"/>
            </a:lvl5pPr>
          </a:lstStyle>
          <a:p>
            <a:pPr lvl="0"/>
            <a:r>
              <a:rPr lang="en-US"/>
              <a:t>First level 24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– avoid as too small</a:t>
            </a:r>
          </a:p>
          <a:p>
            <a:pPr lvl="4"/>
            <a:r>
              <a:rPr lang="en-US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baseline="0"/>
            </a:lvl1pPr>
          </a:lstStyle>
          <a:p>
            <a:r>
              <a:rPr lang="en-US"/>
              <a:t>Image Left with Bullets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4410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with Bullets—INF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710090" y="1302545"/>
            <a:ext cx="4715096" cy="33325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5553076" y="1302543"/>
            <a:ext cx="2890838" cy="3332560"/>
          </a:xfrm>
        </p:spPr>
        <p:txBody>
          <a:bodyPr>
            <a:normAutofit/>
          </a:bodyPr>
          <a:lstStyle>
            <a:lvl1pPr marL="257175" indent="-257175">
              <a:spcAft>
                <a:spcPts val="450"/>
              </a:spcAft>
              <a:buFont typeface="Wingdings" panose="05000000000000000000" pitchFamily="2" charset="2"/>
              <a:buChar char="§"/>
              <a:defRPr sz="1500"/>
            </a:lvl1pPr>
            <a:lvl2pPr>
              <a:spcAft>
                <a:spcPts val="450"/>
              </a:spcAft>
              <a:defRPr sz="1350"/>
            </a:lvl2pPr>
            <a:lvl3pPr>
              <a:spcAft>
                <a:spcPts val="450"/>
              </a:spcAft>
              <a:defRPr sz="1200"/>
            </a:lvl3pPr>
            <a:lvl4pPr>
              <a:spcAft>
                <a:spcPts val="450"/>
              </a:spcAft>
              <a:defRPr sz="1050"/>
            </a:lvl4pPr>
            <a:lvl5pPr>
              <a:spcAft>
                <a:spcPts val="450"/>
              </a:spcAft>
              <a:defRPr sz="1050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– avoid as too small</a:t>
            </a:r>
          </a:p>
          <a:p>
            <a:pPr lvl="4"/>
            <a:r>
              <a:rPr lang="en-US"/>
              <a:t>Fifth level – avoid as too small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9" name="Title Placeholder"/>
          <p:cNvSpPr>
            <a:spLocks noGrp="1"/>
          </p:cNvSpPr>
          <p:nvPr>
            <p:ph type="title" hasCustomPrompt="1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Image Left with Bullets—INFORM</a:t>
            </a: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9526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835021" y="1302544"/>
            <a:ext cx="4608893" cy="333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Image Right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710089" y="1302544"/>
            <a:ext cx="2966561" cy="3332560"/>
          </a:xfrm>
        </p:spPr>
        <p:txBody>
          <a:bodyPr/>
          <a:lstStyle>
            <a:lvl1pPr marL="0" indent="0">
              <a:spcAft>
                <a:spcPts val="900"/>
              </a:spcAft>
              <a:buNone/>
              <a:defRPr sz="1800"/>
            </a:lvl1pPr>
            <a:lvl2pPr marL="259556" indent="0">
              <a:spcAft>
                <a:spcPts val="900"/>
              </a:spcAft>
              <a:buNone/>
              <a:defRPr sz="1350"/>
            </a:lvl2pPr>
            <a:lvl3pPr marL="431006" indent="0">
              <a:spcAft>
                <a:spcPts val="900"/>
              </a:spcAft>
              <a:buNone/>
              <a:defRPr sz="1200"/>
            </a:lvl3pPr>
            <a:lvl4pPr marL="558404" indent="0">
              <a:spcAft>
                <a:spcPts val="900"/>
              </a:spcAft>
              <a:buNone/>
              <a:defRPr sz="1200"/>
            </a:lvl4pPr>
            <a:lvl5pPr marL="691753" indent="0">
              <a:spcAft>
                <a:spcPts val="900"/>
              </a:spcAft>
              <a:buNone/>
              <a:defRPr sz="1200"/>
            </a:lvl5pPr>
          </a:lstStyle>
          <a:p>
            <a:pPr lvl="0"/>
            <a:r>
              <a:rPr lang="en-US"/>
              <a:t>First level 24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– avoid as too small</a:t>
            </a:r>
          </a:p>
          <a:p>
            <a:pPr lvl="4"/>
            <a:r>
              <a:rPr lang="en-US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2729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835021" y="1302544"/>
            <a:ext cx="4608893" cy="333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Image Right with Bullets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710089" y="1302544"/>
            <a:ext cx="2966561" cy="3332560"/>
          </a:xfrm>
        </p:spPr>
        <p:txBody>
          <a:bodyPr/>
          <a:lstStyle>
            <a:lvl1pPr>
              <a:spcAft>
                <a:spcPts val="900"/>
              </a:spcAft>
              <a:defRPr sz="1800"/>
            </a:lvl1pPr>
            <a:lvl2pPr>
              <a:spcAft>
                <a:spcPts val="900"/>
              </a:spcAft>
              <a:defRPr sz="1350"/>
            </a:lvl2pPr>
            <a:lvl3pPr>
              <a:spcAft>
                <a:spcPts val="900"/>
              </a:spcAft>
              <a:defRPr sz="1200"/>
            </a:lvl3pPr>
            <a:lvl4pPr>
              <a:spcAft>
                <a:spcPts val="900"/>
              </a:spcAft>
              <a:defRPr sz="1200"/>
            </a:lvl4pPr>
            <a:lvl5pPr>
              <a:spcAft>
                <a:spcPts val="900"/>
              </a:spcAft>
              <a:defRPr sz="1200"/>
            </a:lvl5pPr>
          </a:lstStyle>
          <a:p>
            <a:pPr lvl="0"/>
            <a:r>
              <a:rPr lang="en-US"/>
              <a:t>First level 24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– avoid as too small</a:t>
            </a:r>
          </a:p>
          <a:p>
            <a:pPr lvl="4"/>
            <a:r>
              <a:rPr lang="en-US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8486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Right with Bullets—INFOR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 bwMode="ltGray">
          <a:xfrm>
            <a:off x="3835021" y="1302544"/>
            <a:ext cx="4608893" cy="3332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Image Right with Bullets—INFORM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710089" y="1302544"/>
            <a:ext cx="2966561" cy="3332560"/>
          </a:xfrm>
        </p:spPr>
        <p:txBody>
          <a:bodyPr/>
          <a:lstStyle>
            <a:lvl1pPr>
              <a:spcAft>
                <a:spcPts val="900"/>
              </a:spcAft>
              <a:defRPr sz="1500"/>
            </a:lvl1pPr>
            <a:lvl2pPr>
              <a:spcAft>
                <a:spcPts val="900"/>
              </a:spcAft>
              <a:defRPr sz="1350"/>
            </a:lvl2pPr>
            <a:lvl3pPr>
              <a:spcAft>
                <a:spcPts val="900"/>
              </a:spcAft>
              <a:defRPr sz="1200"/>
            </a:lvl3pPr>
            <a:lvl4pPr>
              <a:spcAft>
                <a:spcPts val="900"/>
              </a:spcAft>
              <a:defRPr sz="1050"/>
            </a:lvl4pPr>
            <a:lvl5pPr>
              <a:spcAft>
                <a:spcPts val="900"/>
              </a:spcAft>
              <a:defRPr sz="1050"/>
            </a:lvl5pPr>
          </a:lstStyle>
          <a:p>
            <a:pPr lvl="0"/>
            <a:r>
              <a:rPr lang="en-US"/>
              <a:t>First level 20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18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16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– avoid as too small</a:t>
            </a:r>
          </a:p>
          <a:p>
            <a:pPr lvl="4"/>
            <a:r>
              <a:rPr lang="en-US"/>
              <a:t>Fifth level – avoid as too small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8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433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85813" y="1490318"/>
            <a:ext cx="3287624" cy="295228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Half Screen Image Right 36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4643438" y="1"/>
            <a:ext cx="4500563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grpSp>
        <p:nvGrpSpPr>
          <p:cNvPr id="5" name="Logo">
            <a:extLst>
              <a:ext uri="{FF2B5EF4-FFF2-40B4-BE49-F238E27FC236}">
                <a16:creationId xmlns:a16="http://schemas.microsoft.com/office/drawing/2014/main" id="{A9F03245-2338-0B4B-99FF-A23E06E408C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288860" y="4799149"/>
            <a:ext cx="656816" cy="159185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5E24737-38F4-684C-8B33-16CB48663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49EE0F3-0A26-3C43-BD92-B45A8A682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54F165F-1C0B-F140-9D35-01C63368A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FFDFF26A-EA87-084D-A84C-F570C78FF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5901F0D-D298-9747-AE5F-6A9DA6A38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4B00A39F-1E0B-9541-8034-015E7E4F5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8642C2B-8B4A-0945-9FC7-D4E39C3D75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000A99EF-0612-E241-96C2-003BBF0D6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40947A45-4834-C644-B6E8-DEEBF806ED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6AC242BE-5097-3A45-9D36-5C8ABA8B1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A00006B-E847-7843-8298-BF49E9B9A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0607E3A-ADB9-0248-BFD7-A336458B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6DCD6B39-EB31-2F49-89C8-6B6E76F5F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57349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-Screen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1938" y="1463599"/>
            <a:ext cx="3287624" cy="295228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Half Screen Image </a:t>
            </a:r>
            <a:br>
              <a:rPr lang="en-US"/>
            </a:br>
            <a:r>
              <a:rPr lang="en-US"/>
              <a:t>Left 36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 bwMode="ltGray">
          <a:xfrm>
            <a:off x="1" y="1"/>
            <a:ext cx="4500564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457200">
            <a:normAutofit/>
          </a:bodyPr>
          <a:lstStyle>
            <a:lvl1pPr marL="0" indent="0" algn="ctr">
              <a:buNone/>
              <a:defRPr sz="135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691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781050" y="0"/>
            <a:ext cx="135255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 dirty="0">
              <a:solidFill>
                <a:srgbClr val="FFFFFF"/>
              </a:solidFill>
            </a:endParaRPr>
          </a:p>
        </p:txBody>
      </p:sp>
      <p:grpSp>
        <p:nvGrpSpPr>
          <p:cNvPr id="4" name="Logo">
            <a:extLst>
              <a:ext uri="{FF2B5EF4-FFF2-40B4-BE49-F238E27FC236}">
                <a16:creationId xmlns:a16="http://schemas.microsoft.com/office/drawing/2014/main" id="{CB5C008C-DE62-D640-A9D2-EF2A6A211AC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288860" y="4799149"/>
            <a:ext cx="656816" cy="159185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44786BA-F201-A940-A396-8F0284DE6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5C40E22-ED91-5145-86C6-D0DD13110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53DC8F5-7F30-B144-A7A2-39A4BFBF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B15F073-5285-5948-9758-8E54F349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28B1850-6523-5F46-AC47-F41B71216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4F23E04-2E4D-ED4A-B9E9-9301E776E6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4C55765-05D9-A449-A616-9CBCCA7A1C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7E37694-2FEB-FB41-B157-60C042230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2C24CE0-52B4-664E-9580-087D05C0BC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36AE499-E886-304D-B265-D0E84870F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14119FE-5A98-AF4B-8A5A-AFE31DE3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1413631-07A2-C941-B44C-B7D5B6ADE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F7CDE0A-10D9-BE4F-83CB-674291AAFE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986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9" Type="http://schemas.openxmlformats.org/officeDocument/2006/relationships/slideLayout" Target="../slideLayouts/slideLayout59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34" Type="http://schemas.openxmlformats.org/officeDocument/2006/relationships/slideLayout" Target="../slideLayouts/slideLayout54.xml"/><Relationship Id="rId42" Type="http://schemas.openxmlformats.org/officeDocument/2006/relationships/slideLayout" Target="../slideLayouts/slideLayout62.xml"/><Relationship Id="rId47" Type="http://schemas.openxmlformats.org/officeDocument/2006/relationships/slideLayout" Target="../slideLayouts/slideLayout67.xml"/><Relationship Id="rId5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53.xml"/><Relationship Id="rId38" Type="http://schemas.openxmlformats.org/officeDocument/2006/relationships/slideLayout" Target="../slideLayouts/slideLayout58.xml"/><Relationship Id="rId46" Type="http://schemas.openxmlformats.org/officeDocument/2006/relationships/slideLayout" Target="../slideLayouts/slideLayout66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49.xml"/><Relationship Id="rId41" Type="http://schemas.openxmlformats.org/officeDocument/2006/relationships/slideLayout" Target="../slideLayouts/slideLayout61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52.xml"/><Relationship Id="rId37" Type="http://schemas.openxmlformats.org/officeDocument/2006/relationships/slideLayout" Target="../slideLayouts/slideLayout57.xml"/><Relationship Id="rId40" Type="http://schemas.openxmlformats.org/officeDocument/2006/relationships/slideLayout" Target="../slideLayouts/slideLayout60.xml"/><Relationship Id="rId45" Type="http://schemas.openxmlformats.org/officeDocument/2006/relationships/slideLayout" Target="../slideLayouts/slideLayout65.xml"/><Relationship Id="rId53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56.xml"/><Relationship Id="rId4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4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72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Relationship Id="rId35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63.xml"/><Relationship Id="rId48" Type="http://schemas.openxmlformats.org/officeDocument/2006/relationships/slideLayout" Target="../slideLayouts/slideLayout68.xml"/><Relationship Id="rId8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7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90.xml"/><Relationship Id="rId26" Type="http://schemas.openxmlformats.org/officeDocument/2006/relationships/slideLayout" Target="../slideLayouts/slideLayout98.xml"/><Relationship Id="rId39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93.xml"/><Relationship Id="rId34" Type="http://schemas.openxmlformats.org/officeDocument/2006/relationships/slideLayout" Target="../slideLayouts/slideLayout106.xml"/><Relationship Id="rId42" Type="http://schemas.openxmlformats.org/officeDocument/2006/relationships/slideLayout" Target="../slideLayouts/slideLayout114.xml"/><Relationship Id="rId47" Type="http://schemas.openxmlformats.org/officeDocument/2006/relationships/slideLayout" Target="../slideLayouts/slideLayout119.xml"/><Relationship Id="rId50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97.xml"/><Relationship Id="rId33" Type="http://schemas.openxmlformats.org/officeDocument/2006/relationships/slideLayout" Target="../slideLayouts/slideLayout105.xml"/><Relationship Id="rId38" Type="http://schemas.openxmlformats.org/officeDocument/2006/relationships/slideLayout" Target="../slideLayouts/slideLayout110.xml"/><Relationship Id="rId46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01.xml"/><Relationship Id="rId41" Type="http://schemas.openxmlformats.org/officeDocument/2006/relationships/slideLayout" Target="../slideLayouts/slideLayout113.xml"/><Relationship Id="rId54" Type="http://schemas.openxmlformats.org/officeDocument/2006/relationships/theme" Target="../theme/theme3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24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104.xml"/><Relationship Id="rId37" Type="http://schemas.openxmlformats.org/officeDocument/2006/relationships/slideLayout" Target="../slideLayouts/slideLayout109.xml"/><Relationship Id="rId40" Type="http://schemas.openxmlformats.org/officeDocument/2006/relationships/slideLayout" Target="../slideLayouts/slideLayout112.xml"/><Relationship Id="rId45" Type="http://schemas.openxmlformats.org/officeDocument/2006/relationships/slideLayout" Target="../slideLayouts/slideLayout117.xml"/><Relationship Id="rId53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95.xml"/><Relationship Id="rId28" Type="http://schemas.openxmlformats.org/officeDocument/2006/relationships/slideLayout" Target="../slideLayouts/slideLayout100.xml"/><Relationship Id="rId36" Type="http://schemas.openxmlformats.org/officeDocument/2006/relationships/slideLayout" Target="../slideLayouts/slideLayout108.xml"/><Relationship Id="rId49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103.xml"/><Relationship Id="rId44" Type="http://schemas.openxmlformats.org/officeDocument/2006/relationships/slideLayout" Target="../slideLayouts/slideLayout116.xml"/><Relationship Id="rId52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94.xml"/><Relationship Id="rId27" Type="http://schemas.openxmlformats.org/officeDocument/2006/relationships/slideLayout" Target="../slideLayouts/slideLayout99.xml"/><Relationship Id="rId30" Type="http://schemas.openxmlformats.org/officeDocument/2006/relationships/slideLayout" Target="../slideLayouts/slideLayout102.xml"/><Relationship Id="rId35" Type="http://schemas.openxmlformats.org/officeDocument/2006/relationships/slideLayout" Target="../slideLayouts/slideLayout107.xml"/><Relationship Id="rId43" Type="http://schemas.openxmlformats.org/officeDocument/2006/relationships/slideLayout" Target="../slideLayouts/slideLayout115.xml"/><Relationship Id="rId48" Type="http://schemas.openxmlformats.org/officeDocument/2006/relationships/slideLayout" Target="../slideLayouts/slideLayout120.xml"/><Relationship Id="rId8" Type="http://schemas.openxmlformats.org/officeDocument/2006/relationships/slideLayout" Target="../slideLayouts/slideLayout80.xml"/><Relationship Id="rId51" Type="http://schemas.openxmlformats.org/officeDocument/2006/relationships/slideLayout" Target="../slideLayouts/slideLayout12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8.xml"/><Relationship Id="rId18" Type="http://schemas.openxmlformats.org/officeDocument/2006/relationships/slideLayout" Target="../slideLayouts/slideLayout143.xml"/><Relationship Id="rId26" Type="http://schemas.openxmlformats.org/officeDocument/2006/relationships/slideLayout" Target="../slideLayouts/slideLayout151.xml"/><Relationship Id="rId39" Type="http://schemas.openxmlformats.org/officeDocument/2006/relationships/slideLayout" Target="../slideLayouts/slideLayout164.xml"/><Relationship Id="rId3" Type="http://schemas.openxmlformats.org/officeDocument/2006/relationships/slideLayout" Target="../slideLayouts/slideLayout128.xml"/><Relationship Id="rId21" Type="http://schemas.openxmlformats.org/officeDocument/2006/relationships/slideLayout" Target="../slideLayouts/slideLayout146.xml"/><Relationship Id="rId34" Type="http://schemas.openxmlformats.org/officeDocument/2006/relationships/slideLayout" Target="../slideLayouts/slideLayout159.xml"/><Relationship Id="rId42" Type="http://schemas.openxmlformats.org/officeDocument/2006/relationships/slideLayout" Target="../slideLayouts/slideLayout167.xml"/><Relationship Id="rId47" Type="http://schemas.openxmlformats.org/officeDocument/2006/relationships/slideLayout" Target="../slideLayouts/slideLayout172.xml"/><Relationship Id="rId50" Type="http://schemas.openxmlformats.org/officeDocument/2006/relationships/slideLayout" Target="../slideLayouts/slideLayout175.xml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17" Type="http://schemas.openxmlformats.org/officeDocument/2006/relationships/slideLayout" Target="../slideLayouts/slideLayout142.xml"/><Relationship Id="rId25" Type="http://schemas.openxmlformats.org/officeDocument/2006/relationships/slideLayout" Target="../slideLayouts/slideLayout150.xml"/><Relationship Id="rId33" Type="http://schemas.openxmlformats.org/officeDocument/2006/relationships/slideLayout" Target="../slideLayouts/slideLayout158.xml"/><Relationship Id="rId38" Type="http://schemas.openxmlformats.org/officeDocument/2006/relationships/slideLayout" Target="../slideLayouts/slideLayout163.xml"/><Relationship Id="rId46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27.xml"/><Relationship Id="rId16" Type="http://schemas.openxmlformats.org/officeDocument/2006/relationships/slideLayout" Target="../slideLayouts/slideLayout141.xml"/><Relationship Id="rId20" Type="http://schemas.openxmlformats.org/officeDocument/2006/relationships/slideLayout" Target="../slideLayouts/slideLayout145.xml"/><Relationship Id="rId29" Type="http://schemas.openxmlformats.org/officeDocument/2006/relationships/slideLayout" Target="../slideLayouts/slideLayout154.xml"/><Relationship Id="rId41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24" Type="http://schemas.openxmlformats.org/officeDocument/2006/relationships/slideLayout" Target="../slideLayouts/slideLayout149.xml"/><Relationship Id="rId32" Type="http://schemas.openxmlformats.org/officeDocument/2006/relationships/slideLayout" Target="../slideLayouts/slideLayout157.xml"/><Relationship Id="rId37" Type="http://schemas.openxmlformats.org/officeDocument/2006/relationships/slideLayout" Target="../slideLayouts/slideLayout162.xml"/><Relationship Id="rId40" Type="http://schemas.openxmlformats.org/officeDocument/2006/relationships/slideLayout" Target="../slideLayouts/slideLayout165.xml"/><Relationship Id="rId45" Type="http://schemas.openxmlformats.org/officeDocument/2006/relationships/slideLayout" Target="../slideLayouts/slideLayout170.xml"/><Relationship Id="rId53" Type="http://schemas.openxmlformats.org/officeDocument/2006/relationships/theme" Target="../theme/theme4.xml"/><Relationship Id="rId5" Type="http://schemas.openxmlformats.org/officeDocument/2006/relationships/slideLayout" Target="../slideLayouts/slideLayout130.xml"/><Relationship Id="rId15" Type="http://schemas.openxmlformats.org/officeDocument/2006/relationships/slideLayout" Target="../slideLayouts/slideLayout140.xml"/><Relationship Id="rId23" Type="http://schemas.openxmlformats.org/officeDocument/2006/relationships/slideLayout" Target="../slideLayouts/slideLayout148.xml"/><Relationship Id="rId28" Type="http://schemas.openxmlformats.org/officeDocument/2006/relationships/slideLayout" Target="../slideLayouts/slideLayout153.xml"/><Relationship Id="rId36" Type="http://schemas.openxmlformats.org/officeDocument/2006/relationships/slideLayout" Target="../slideLayouts/slideLayout161.xml"/><Relationship Id="rId4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35.xml"/><Relationship Id="rId19" Type="http://schemas.openxmlformats.org/officeDocument/2006/relationships/slideLayout" Target="../slideLayouts/slideLayout144.xml"/><Relationship Id="rId31" Type="http://schemas.openxmlformats.org/officeDocument/2006/relationships/slideLayout" Target="../slideLayouts/slideLayout156.xml"/><Relationship Id="rId44" Type="http://schemas.openxmlformats.org/officeDocument/2006/relationships/slideLayout" Target="../slideLayouts/slideLayout169.xml"/><Relationship Id="rId52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9.xml"/><Relationship Id="rId22" Type="http://schemas.openxmlformats.org/officeDocument/2006/relationships/slideLayout" Target="../slideLayouts/slideLayout147.xml"/><Relationship Id="rId27" Type="http://schemas.openxmlformats.org/officeDocument/2006/relationships/slideLayout" Target="../slideLayouts/slideLayout152.xml"/><Relationship Id="rId30" Type="http://schemas.openxmlformats.org/officeDocument/2006/relationships/slideLayout" Target="../slideLayouts/slideLayout155.xml"/><Relationship Id="rId35" Type="http://schemas.openxmlformats.org/officeDocument/2006/relationships/slideLayout" Target="../slideLayouts/slideLayout160.xml"/><Relationship Id="rId43" Type="http://schemas.openxmlformats.org/officeDocument/2006/relationships/slideLayout" Target="../slideLayouts/slideLayout168.xml"/><Relationship Id="rId48" Type="http://schemas.openxmlformats.org/officeDocument/2006/relationships/slideLayout" Target="../slideLayouts/slideLayout173.xml"/><Relationship Id="rId8" Type="http://schemas.openxmlformats.org/officeDocument/2006/relationships/slideLayout" Target="../slideLayouts/slideLayout133.xml"/><Relationship Id="rId51" Type="http://schemas.openxmlformats.org/officeDocument/2006/relationships/slideLayout" Target="../slideLayouts/slideLayout176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0.xml"/><Relationship Id="rId18" Type="http://schemas.openxmlformats.org/officeDocument/2006/relationships/slideLayout" Target="../slideLayouts/slideLayout195.xml"/><Relationship Id="rId26" Type="http://schemas.openxmlformats.org/officeDocument/2006/relationships/slideLayout" Target="../slideLayouts/slideLayout203.xml"/><Relationship Id="rId39" Type="http://schemas.openxmlformats.org/officeDocument/2006/relationships/slideLayout" Target="../slideLayouts/slideLayout216.xml"/><Relationship Id="rId21" Type="http://schemas.openxmlformats.org/officeDocument/2006/relationships/slideLayout" Target="../slideLayouts/slideLayout198.xml"/><Relationship Id="rId34" Type="http://schemas.openxmlformats.org/officeDocument/2006/relationships/slideLayout" Target="../slideLayouts/slideLayout211.xml"/><Relationship Id="rId42" Type="http://schemas.openxmlformats.org/officeDocument/2006/relationships/slideLayout" Target="../slideLayouts/slideLayout219.xml"/><Relationship Id="rId47" Type="http://schemas.openxmlformats.org/officeDocument/2006/relationships/slideLayout" Target="../slideLayouts/slideLayout224.xml"/><Relationship Id="rId50" Type="http://schemas.openxmlformats.org/officeDocument/2006/relationships/slideLayout" Target="../slideLayouts/slideLayout227.xml"/><Relationship Id="rId55" Type="http://schemas.openxmlformats.org/officeDocument/2006/relationships/theme" Target="../theme/theme5.xml"/><Relationship Id="rId7" Type="http://schemas.openxmlformats.org/officeDocument/2006/relationships/slideLayout" Target="../slideLayouts/slideLayout184.xml"/><Relationship Id="rId12" Type="http://schemas.openxmlformats.org/officeDocument/2006/relationships/slideLayout" Target="../slideLayouts/slideLayout189.xml"/><Relationship Id="rId17" Type="http://schemas.openxmlformats.org/officeDocument/2006/relationships/slideLayout" Target="../slideLayouts/slideLayout194.xml"/><Relationship Id="rId25" Type="http://schemas.openxmlformats.org/officeDocument/2006/relationships/slideLayout" Target="../slideLayouts/slideLayout202.xml"/><Relationship Id="rId33" Type="http://schemas.openxmlformats.org/officeDocument/2006/relationships/slideLayout" Target="../slideLayouts/slideLayout210.xml"/><Relationship Id="rId38" Type="http://schemas.openxmlformats.org/officeDocument/2006/relationships/slideLayout" Target="../slideLayouts/slideLayout215.xml"/><Relationship Id="rId46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179.xml"/><Relationship Id="rId16" Type="http://schemas.openxmlformats.org/officeDocument/2006/relationships/slideLayout" Target="../slideLayouts/slideLayout193.xml"/><Relationship Id="rId20" Type="http://schemas.openxmlformats.org/officeDocument/2006/relationships/slideLayout" Target="../slideLayouts/slideLayout197.xml"/><Relationship Id="rId29" Type="http://schemas.openxmlformats.org/officeDocument/2006/relationships/slideLayout" Target="../slideLayouts/slideLayout206.xml"/><Relationship Id="rId41" Type="http://schemas.openxmlformats.org/officeDocument/2006/relationships/slideLayout" Target="../slideLayouts/slideLayout218.xml"/><Relationship Id="rId54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178.xml"/><Relationship Id="rId6" Type="http://schemas.openxmlformats.org/officeDocument/2006/relationships/slideLayout" Target="../slideLayouts/slideLayout183.xml"/><Relationship Id="rId11" Type="http://schemas.openxmlformats.org/officeDocument/2006/relationships/slideLayout" Target="../slideLayouts/slideLayout188.xml"/><Relationship Id="rId24" Type="http://schemas.openxmlformats.org/officeDocument/2006/relationships/slideLayout" Target="../slideLayouts/slideLayout201.xml"/><Relationship Id="rId32" Type="http://schemas.openxmlformats.org/officeDocument/2006/relationships/slideLayout" Target="../slideLayouts/slideLayout209.xml"/><Relationship Id="rId37" Type="http://schemas.openxmlformats.org/officeDocument/2006/relationships/slideLayout" Target="../slideLayouts/slideLayout214.xml"/><Relationship Id="rId40" Type="http://schemas.openxmlformats.org/officeDocument/2006/relationships/slideLayout" Target="../slideLayouts/slideLayout217.xml"/><Relationship Id="rId45" Type="http://schemas.openxmlformats.org/officeDocument/2006/relationships/slideLayout" Target="../slideLayouts/slideLayout222.xml"/><Relationship Id="rId53" Type="http://schemas.openxmlformats.org/officeDocument/2006/relationships/slideLayout" Target="../slideLayouts/slideLayout230.xml"/><Relationship Id="rId5" Type="http://schemas.openxmlformats.org/officeDocument/2006/relationships/slideLayout" Target="../slideLayouts/slideLayout182.xml"/><Relationship Id="rId15" Type="http://schemas.openxmlformats.org/officeDocument/2006/relationships/slideLayout" Target="../slideLayouts/slideLayout192.xml"/><Relationship Id="rId23" Type="http://schemas.openxmlformats.org/officeDocument/2006/relationships/slideLayout" Target="../slideLayouts/slideLayout200.xml"/><Relationship Id="rId28" Type="http://schemas.openxmlformats.org/officeDocument/2006/relationships/slideLayout" Target="../slideLayouts/slideLayout205.xml"/><Relationship Id="rId36" Type="http://schemas.openxmlformats.org/officeDocument/2006/relationships/slideLayout" Target="../slideLayouts/slideLayout213.xml"/><Relationship Id="rId49" Type="http://schemas.openxmlformats.org/officeDocument/2006/relationships/slideLayout" Target="../slideLayouts/slideLayout226.xml"/><Relationship Id="rId10" Type="http://schemas.openxmlformats.org/officeDocument/2006/relationships/slideLayout" Target="../slideLayouts/slideLayout187.xml"/><Relationship Id="rId19" Type="http://schemas.openxmlformats.org/officeDocument/2006/relationships/slideLayout" Target="../slideLayouts/slideLayout196.xml"/><Relationship Id="rId31" Type="http://schemas.openxmlformats.org/officeDocument/2006/relationships/slideLayout" Target="../slideLayouts/slideLayout208.xml"/><Relationship Id="rId44" Type="http://schemas.openxmlformats.org/officeDocument/2006/relationships/slideLayout" Target="../slideLayouts/slideLayout221.xml"/><Relationship Id="rId52" Type="http://schemas.openxmlformats.org/officeDocument/2006/relationships/slideLayout" Target="../slideLayouts/slideLayout229.xml"/><Relationship Id="rId4" Type="http://schemas.openxmlformats.org/officeDocument/2006/relationships/slideLayout" Target="../slideLayouts/slideLayout181.xml"/><Relationship Id="rId9" Type="http://schemas.openxmlformats.org/officeDocument/2006/relationships/slideLayout" Target="../slideLayouts/slideLayout186.xml"/><Relationship Id="rId14" Type="http://schemas.openxmlformats.org/officeDocument/2006/relationships/slideLayout" Target="../slideLayouts/slideLayout191.xml"/><Relationship Id="rId22" Type="http://schemas.openxmlformats.org/officeDocument/2006/relationships/slideLayout" Target="../slideLayouts/slideLayout199.xml"/><Relationship Id="rId27" Type="http://schemas.openxmlformats.org/officeDocument/2006/relationships/slideLayout" Target="../slideLayouts/slideLayout204.xml"/><Relationship Id="rId30" Type="http://schemas.openxmlformats.org/officeDocument/2006/relationships/slideLayout" Target="../slideLayouts/slideLayout207.xml"/><Relationship Id="rId35" Type="http://schemas.openxmlformats.org/officeDocument/2006/relationships/slideLayout" Target="../slideLayouts/slideLayout212.xml"/><Relationship Id="rId43" Type="http://schemas.openxmlformats.org/officeDocument/2006/relationships/slideLayout" Target="../slideLayouts/slideLayout220.xml"/><Relationship Id="rId48" Type="http://schemas.openxmlformats.org/officeDocument/2006/relationships/slideLayout" Target="../slideLayouts/slideLayout225.xml"/><Relationship Id="rId8" Type="http://schemas.openxmlformats.org/officeDocument/2006/relationships/slideLayout" Target="../slideLayouts/slideLayout185.xml"/><Relationship Id="rId51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180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4.xml"/><Relationship Id="rId18" Type="http://schemas.openxmlformats.org/officeDocument/2006/relationships/slideLayout" Target="../slideLayouts/slideLayout249.xml"/><Relationship Id="rId26" Type="http://schemas.openxmlformats.org/officeDocument/2006/relationships/slideLayout" Target="../slideLayouts/slideLayout257.xml"/><Relationship Id="rId39" Type="http://schemas.openxmlformats.org/officeDocument/2006/relationships/slideLayout" Target="../slideLayouts/slideLayout270.xml"/><Relationship Id="rId3" Type="http://schemas.openxmlformats.org/officeDocument/2006/relationships/slideLayout" Target="../slideLayouts/slideLayout234.xml"/><Relationship Id="rId21" Type="http://schemas.openxmlformats.org/officeDocument/2006/relationships/slideLayout" Target="../slideLayouts/slideLayout252.xml"/><Relationship Id="rId34" Type="http://schemas.openxmlformats.org/officeDocument/2006/relationships/slideLayout" Target="../slideLayouts/slideLayout265.xml"/><Relationship Id="rId42" Type="http://schemas.openxmlformats.org/officeDocument/2006/relationships/slideLayout" Target="../slideLayouts/slideLayout273.xml"/><Relationship Id="rId47" Type="http://schemas.openxmlformats.org/officeDocument/2006/relationships/slideLayout" Target="../slideLayouts/slideLayout278.xml"/><Relationship Id="rId50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38.xml"/><Relationship Id="rId12" Type="http://schemas.openxmlformats.org/officeDocument/2006/relationships/slideLayout" Target="../slideLayouts/slideLayout243.xml"/><Relationship Id="rId17" Type="http://schemas.openxmlformats.org/officeDocument/2006/relationships/slideLayout" Target="../slideLayouts/slideLayout248.xml"/><Relationship Id="rId25" Type="http://schemas.openxmlformats.org/officeDocument/2006/relationships/slideLayout" Target="../slideLayouts/slideLayout256.xml"/><Relationship Id="rId33" Type="http://schemas.openxmlformats.org/officeDocument/2006/relationships/slideLayout" Target="../slideLayouts/slideLayout264.xml"/><Relationship Id="rId38" Type="http://schemas.openxmlformats.org/officeDocument/2006/relationships/slideLayout" Target="../slideLayouts/slideLayout269.xml"/><Relationship Id="rId46" Type="http://schemas.openxmlformats.org/officeDocument/2006/relationships/slideLayout" Target="../slideLayouts/slideLayout277.xml"/><Relationship Id="rId2" Type="http://schemas.openxmlformats.org/officeDocument/2006/relationships/slideLayout" Target="../slideLayouts/slideLayout233.xml"/><Relationship Id="rId16" Type="http://schemas.openxmlformats.org/officeDocument/2006/relationships/slideLayout" Target="../slideLayouts/slideLayout247.xml"/><Relationship Id="rId20" Type="http://schemas.openxmlformats.org/officeDocument/2006/relationships/slideLayout" Target="../slideLayouts/slideLayout251.xml"/><Relationship Id="rId29" Type="http://schemas.openxmlformats.org/officeDocument/2006/relationships/slideLayout" Target="../slideLayouts/slideLayout260.xml"/><Relationship Id="rId41" Type="http://schemas.openxmlformats.org/officeDocument/2006/relationships/slideLayout" Target="../slideLayouts/slideLayout272.xml"/><Relationship Id="rId54" Type="http://schemas.openxmlformats.org/officeDocument/2006/relationships/theme" Target="../theme/theme6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24" Type="http://schemas.openxmlformats.org/officeDocument/2006/relationships/slideLayout" Target="../slideLayouts/slideLayout255.xml"/><Relationship Id="rId32" Type="http://schemas.openxmlformats.org/officeDocument/2006/relationships/slideLayout" Target="../slideLayouts/slideLayout263.xml"/><Relationship Id="rId37" Type="http://schemas.openxmlformats.org/officeDocument/2006/relationships/slideLayout" Target="../slideLayouts/slideLayout268.xml"/><Relationship Id="rId40" Type="http://schemas.openxmlformats.org/officeDocument/2006/relationships/slideLayout" Target="../slideLayouts/slideLayout271.xml"/><Relationship Id="rId45" Type="http://schemas.openxmlformats.org/officeDocument/2006/relationships/slideLayout" Target="../slideLayouts/slideLayout276.xml"/><Relationship Id="rId53" Type="http://schemas.openxmlformats.org/officeDocument/2006/relationships/slideLayout" Target="../slideLayouts/slideLayout284.xml"/><Relationship Id="rId5" Type="http://schemas.openxmlformats.org/officeDocument/2006/relationships/slideLayout" Target="../slideLayouts/slideLayout236.xml"/><Relationship Id="rId15" Type="http://schemas.openxmlformats.org/officeDocument/2006/relationships/slideLayout" Target="../slideLayouts/slideLayout246.xml"/><Relationship Id="rId23" Type="http://schemas.openxmlformats.org/officeDocument/2006/relationships/slideLayout" Target="../slideLayouts/slideLayout254.xml"/><Relationship Id="rId28" Type="http://schemas.openxmlformats.org/officeDocument/2006/relationships/slideLayout" Target="../slideLayouts/slideLayout259.xml"/><Relationship Id="rId36" Type="http://schemas.openxmlformats.org/officeDocument/2006/relationships/slideLayout" Target="../slideLayouts/slideLayout267.xml"/><Relationship Id="rId49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41.xml"/><Relationship Id="rId19" Type="http://schemas.openxmlformats.org/officeDocument/2006/relationships/slideLayout" Target="../slideLayouts/slideLayout250.xml"/><Relationship Id="rId31" Type="http://schemas.openxmlformats.org/officeDocument/2006/relationships/slideLayout" Target="../slideLayouts/slideLayout262.xml"/><Relationship Id="rId44" Type="http://schemas.openxmlformats.org/officeDocument/2006/relationships/slideLayout" Target="../slideLayouts/slideLayout275.xml"/><Relationship Id="rId52" Type="http://schemas.openxmlformats.org/officeDocument/2006/relationships/slideLayout" Target="../slideLayouts/slideLayout283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Relationship Id="rId14" Type="http://schemas.openxmlformats.org/officeDocument/2006/relationships/slideLayout" Target="../slideLayouts/slideLayout245.xml"/><Relationship Id="rId22" Type="http://schemas.openxmlformats.org/officeDocument/2006/relationships/slideLayout" Target="../slideLayouts/slideLayout253.xml"/><Relationship Id="rId27" Type="http://schemas.openxmlformats.org/officeDocument/2006/relationships/slideLayout" Target="../slideLayouts/slideLayout258.xml"/><Relationship Id="rId30" Type="http://schemas.openxmlformats.org/officeDocument/2006/relationships/slideLayout" Target="../slideLayouts/slideLayout261.xml"/><Relationship Id="rId35" Type="http://schemas.openxmlformats.org/officeDocument/2006/relationships/slideLayout" Target="../slideLayouts/slideLayout266.xml"/><Relationship Id="rId43" Type="http://schemas.openxmlformats.org/officeDocument/2006/relationships/slideLayout" Target="../slideLayouts/slideLayout274.xml"/><Relationship Id="rId48" Type="http://schemas.openxmlformats.org/officeDocument/2006/relationships/slideLayout" Target="../slideLayouts/slideLayout279.xml"/><Relationship Id="rId8" Type="http://schemas.openxmlformats.org/officeDocument/2006/relationships/slideLayout" Target="../slideLayouts/slideLayout239.xml"/><Relationship Id="rId51" Type="http://schemas.openxmlformats.org/officeDocument/2006/relationships/slideLayout" Target="../slideLayouts/slideLayout28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287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286.xml"/><Relationship Id="rId1" Type="http://schemas.openxmlformats.org/officeDocument/2006/relationships/slideLayout" Target="../slideLayouts/slideLayout285.xml"/><Relationship Id="rId6" Type="http://schemas.openxmlformats.org/officeDocument/2006/relationships/theme" Target="../theme/theme7.xml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289.xml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288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8275"/>
            <a:ext cx="8229600" cy="8817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5607"/>
            <a:ext cx="8229600" cy="3312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659982"/>
            <a:ext cx="874440" cy="1816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rgbClr val="4C646F"/>
                </a:solidFill>
              </a:defRPr>
            </a:lvl1pPr>
          </a:lstStyle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gradFill>
            <a:gsLst>
              <a:gs pos="82000">
                <a:srgbClr val="0077F0"/>
              </a:gs>
              <a:gs pos="0">
                <a:srgbClr val="00B0F0">
                  <a:lumMod val="10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190319" y="4629150"/>
            <a:ext cx="725081" cy="173804"/>
            <a:chOff x="8190319" y="4629150"/>
            <a:chExt cx="725081" cy="173804"/>
          </a:xfrm>
        </p:grpSpPr>
        <p:sp>
          <p:nvSpPr>
            <p:cNvPr id="9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780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9" r:id="rId4"/>
    <p:sldLayoutId id="2147483652" r:id="rId5"/>
    <p:sldLayoutId id="2147483671" r:id="rId6"/>
    <p:sldLayoutId id="2147483653" r:id="rId7"/>
    <p:sldLayoutId id="2147483672" r:id="rId8"/>
    <p:sldLayoutId id="2147483654" r:id="rId9"/>
    <p:sldLayoutId id="2147483670" r:id="rId10"/>
    <p:sldLayoutId id="2147483655" r:id="rId11"/>
    <p:sldLayoutId id="2147483662" r:id="rId12"/>
    <p:sldLayoutId id="2147483660" r:id="rId13"/>
    <p:sldLayoutId id="2147483651" r:id="rId14"/>
    <p:sldLayoutId id="2147483668" r:id="rId15"/>
    <p:sldLayoutId id="2147483661" r:id="rId16"/>
    <p:sldLayoutId id="2147483673" r:id="rId17"/>
    <p:sldLayoutId id="2147483760" r:id="rId18"/>
    <p:sldLayoutId id="2147483763" r:id="rId19"/>
    <p:sldLayoutId id="2147484346" r:id="rId2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73038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741363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031875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316038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2890">
          <p15:clr>
            <a:srgbClr val="F26B43"/>
          </p15:clr>
        </p15:guide>
        <p15:guide id="6" orient="horz" pos="804">
          <p15:clr>
            <a:srgbClr val="F26B43"/>
          </p15:clr>
        </p15:guide>
        <p15:guide id="7" orient="horz" pos="741">
          <p15:clr>
            <a:srgbClr val="F26B43"/>
          </p15:clr>
        </p15:guide>
        <p15:guide id="10" orient="horz" pos="1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Title Text</a:t>
            </a:r>
            <a:br>
              <a:rPr lang="en-US"/>
            </a:br>
            <a:r>
              <a:rPr lang="en-US"/>
              <a:t>with up to two lines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710090" y="1296000"/>
            <a:ext cx="7733824" cy="333910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/>
              <a:t>First level 28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20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18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16 </a:t>
            </a:r>
            <a:r>
              <a:rPr lang="en-US" err="1"/>
              <a:t>pt</a:t>
            </a:r>
            <a:endParaRPr lang="en-US"/>
          </a:p>
          <a:p>
            <a:pPr lvl="4"/>
            <a:r>
              <a:rPr lang="en-US"/>
              <a:t>Fifth level – avoid as too small</a:t>
            </a:r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defTabSz="685783"/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 defTabSz="685783"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grpSp>
        <p:nvGrpSpPr>
          <p:cNvPr id="54" name="Logo"/>
          <p:cNvGrpSpPr>
            <a:grpSpLocks noChangeAspect="1"/>
          </p:cNvGrpSpPr>
          <p:nvPr userDrawn="1"/>
        </p:nvGrpSpPr>
        <p:grpSpPr>
          <a:xfrm>
            <a:off x="8288860" y="4799149"/>
            <a:ext cx="656816" cy="159185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7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  <p:sldLayoutId id="2147483802" r:id="rId38"/>
    <p:sldLayoutId id="2147483803" r:id="rId39"/>
    <p:sldLayoutId id="2147483804" r:id="rId40"/>
    <p:sldLayoutId id="2147483805" r:id="rId41"/>
    <p:sldLayoutId id="2147483806" r:id="rId42"/>
    <p:sldLayoutId id="2147483807" r:id="rId43"/>
    <p:sldLayoutId id="2147483808" r:id="rId44"/>
    <p:sldLayoutId id="2147483809" r:id="rId45"/>
    <p:sldLayoutId id="2147483810" r:id="rId46"/>
    <p:sldLayoutId id="2147483811" r:id="rId47"/>
    <p:sldLayoutId id="2147483812" r:id="rId48"/>
    <p:sldLayoutId id="2147483813" r:id="rId49"/>
    <p:sldLayoutId id="2147483814" r:id="rId50"/>
    <p:sldLayoutId id="2147483815" r:id="rId51"/>
    <p:sldLayoutId id="2147484347" r:id="rId5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04" indent="-215504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31006" indent="-171450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58404" indent="-127397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91754" indent="-133350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09625" indent="-119063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092">
          <p15:clr>
            <a:srgbClr val="F26B43"/>
          </p15:clr>
        </p15:guide>
        <p15:guide id="3" orient="horz" pos="540">
          <p15:clr>
            <a:srgbClr val="F26B43"/>
          </p15:clr>
        </p15:guide>
        <p15:guide id="4" orient="horz" pos="96">
          <p15:clr>
            <a:srgbClr val="F26B43"/>
          </p15:clr>
        </p15:guide>
        <p15:guide id="5" orient="horz" pos="4224">
          <p15:clr>
            <a:srgbClr val="F26B43"/>
          </p15:clr>
        </p15:guide>
        <p15:guide id="6" orient="horz" pos="109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3893">
          <p15:clr>
            <a:srgbClr val="F26B43"/>
          </p15:clr>
        </p15:guide>
        <p15:guide id="9" orient="horz" pos="1389">
          <p15:clr>
            <a:srgbClr val="547EBF"/>
          </p15:clr>
        </p15:guide>
        <p15:guide id="10" orient="horz">
          <p15:clr>
            <a:srgbClr val="F26B43"/>
          </p15:clr>
        </p15:guide>
        <p15:guide id="11" orient="horz" pos="4320">
          <p15:clr>
            <a:srgbClr val="F26B43"/>
          </p15:clr>
        </p15:guide>
        <p15:guide id="12" pos="594">
          <p15:clr>
            <a:srgbClr val="F26B43"/>
          </p15:clr>
        </p15:guide>
        <p15:guide id="13">
          <p15:clr>
            <a:srgbClr val="F26B43"/>
          </p15:clr>
        </p15:guide>
        <p15:guide id="14" pos="76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/>
              <a:t>Title Text</a:t>
            </a:r>
            <a:br>
              <a:rPr lang="en-US"/>
            </a:br>
            <a:r>
              <a:rPr lang="en-US"/>
              <a:t>with up to two lines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710090" y="1296000"/>
            <a:ext cx="7733824" cy="333910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/>
              <a:t>First level 28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Second level 20 </a:t>
            </a:r>
            <a:r>
              <a:rPr lang="en-US" err="1"/>
              <a:t>pt</a:t>
            </a:r>
            <a:endParaRPr lang="en-US"/>
          </a:p>
          <a:p>
            <a:pPr lvl="2"/>
            <a:r>
              <a:rPr lang="en-US"/>
              <a:t>Third level 18 </a:t>
            </a:r>
            <a:r>
              <a:rPr lang="en-US" err="1"/>
              <a:t>pt</a:t>
            </a:r>
            <a:endParaRPr lang="en-US"/>
          </a:p>
          <a:p>
            <a:pPr lvl="3"/>
            <a:r>
              <a:rPr lang="en-US"/>
              <a:t>Fourth level 16 </a:t>
            </a:r>
            <a:r>
              <a:rPr lang="en-US" err="1"/>
              <a:t>pt</a:t>
            </a:r>
            <a:endParaRPr lang="en-US"/>
          </a:p>
          <a:p>
            <a:pPr lvl="4"/>
            <a:r>
              <a:rPr lang="en-US"/>
              <a:t>Fifth level – avoid as too small</a:t>
            </a:r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defTabSz="685783"/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 defTabSz="685783"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grpSp>
        <p:nvGrpSpPr>
          <p:cNvPr id="54" name="Logo"/>
          <p:cNvGrpSpPr>
            <a:grpSpLocks noChangeAspect="1"/>
          </p:cNvGrpSpPr>
          <p:nvPr userDrawn="1"/>
        </p:nvGrpSpPr>
        <p:grpSpPr>
          <a:xfrm>
            <a:off x="8288860" y="4799149"/>
            <a:ext cx="656816" cy="159185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 dirty="0">
              <a:solidFill>
                <a:srgbClr val="FFFFFF"/>
              </a:solidFill>
            </a:endParaRPr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42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  <p:sldLayoutId id="2147483839" r:id="rId21"/>
    <p:sldLayoutId id="2147483840" r:id="rId22"/>
    <p:sldLayoutId id="2147483841" r:id="rId23"/>
    <p:sldLayoutId id="2147483842" r:id="rId24"/>
    <p:sldLayoutId id="2147483843" r:id="rId25"/>
    <p:sldLayoutId id="2147483844" r:id="rId26"/>
    <p:sldLayoutId id="2147483845" r:id="rId27"/>
    <p:sldLayoutId id="2147483846" r:id="rId28"/>
    <p:sldLayoutId id="2147483847" r:id="rId29"/>
    <p:sldLayoutId id="2147483848" r:id="rId30"/>
    <p:sldLayoutId id="2147483849" r:id="rId31"/>
    <p:sldLayoutId id="2147483850" r:id="rId32"/>
    <p:sldLayoutId id="2147483851" r:id="rId33"/>
    <p:sldLayoutId id="2147483852" r:id="rId34"/>
    <p:sldLayoutId id="2147483853" r:id="rId35"/>
    <p:sldLayoutId id="2147483854" r:id="rId36"/>
    <p:sldLayoutId id="2147483855" r:id="rId37"/>
    <p:sldLayoutId id="2147483856" r:id="rId38"/>
    <p:sldLayoutId id="2147483857" r:id="rId39"/>
    <p:sldLayoutId id="2147483858" r:id="rId40"/>
    <p:sldLayoutId id="2147483859" r:id="rId41"/>
    <p:sldLayoutId id="2147483860" r:id="rId42"/>
    <p:sldLayoutId id="2147483861" r:id="rId43"/>
    <p:sldLayoutId id="2147483862" r:id="rId44"/>
    <p:sldLayoutId id="2147483863" r:id="rId45"/>
    <p:sldLayoutId id="2147483864" r:id="rId46"/>
    <p:sldLayoutId id="2147483865" r:id="rId47"/>
    <p:sldLayoutId id="2147483866" r:id="rId48"/>
    <p:sldLayoutId id="2147483867" r:id="rId49"/>
    <p:sldLayoutId id="2147483868" r:id="rId50"/>
    <p:sldLayoutId id="2147483869" r:id="rId51"/>
    <p:sldLayoutId id="2147483870" r:id="rId52"/>
    <p:sldLayoutId id="2147483871" r:id="rId53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04" indent="-215504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31006" indent="-171450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58404" indent="-127397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91754" indent="-133350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09625" indent="-119063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092">
          <p15:clr>
            <a:srgbClr val="F26B43"/>
          </p15:clr>
        </p15:guide>
        <p15:guide id="3" orient="horz" pos="540">
          <p15:clr>
            <a:srgbClr val="F26B43"/>
          </p15:clr>
        </p15:guide>
        <p15:guide id="4" orient="horz" pos="96">
          <p15:clr>
            <a:srgbClr val="F26B43"/>
          </p15:clr>
        </p15:guide>
        <p15:guide id="5" orient="horz" pos="4224">
          <p15:clr>
            <a:srgbClr val="F26B43"/>
          </p15:clr>
        </p15:guide>
        <p15:guide id="6" orient="horz" pos="1094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3893">
          <p15:clr>
            <a:srgbClr val="F26B43"/>
          </p15:clr>
        </p15:guide>
        <p15:guide id="9" orient="horz" pos="1389">
          <p15:clr>
            <a:srgbClr val="547EBF"/>
          </p15:clr>
        </p15:guide>
        <p15:guide id="10" orient="horz">
          <p15:clr>
            <a:srgbClr val="F26B43"/>
          </p15:clr>
        </p15:guide>
        <p15:guide id="11" orient="horz" pos="4320">
          <p15:clr>
            <a:srgbClr val="F26B43"/>
          </p15:clr>
        </p15:guide>
        <p15:guide id="12" pos="594">
          <p15:clr>
            <a:srgbClr val="F26B43"/>
          </p15:clr>
        </p15:guide>
        <p15:guide id="13">
          <p15:clr>
            <a:srgbClr val="F26B43"/>
          </p15:clr>
        </p15:guide>
        <p15:guide id="14" pos="76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Title Text</a:t>
            </a:r>
            <a:br>
              <a:rPr lang="en-US" dirty="0"/>
            </a:br>
            <a:r>
              <a:rPr lang="en-US" dirty="0"/>
              <a:t>with up to two lines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710090" y="1296000"/>
            <a:ext cx="7733824" cy="333910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First level 28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defTabSz="685783"/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 defTabSz="685783"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grpSp>
        <p:nvGrpSpPr>
          <p:cNvPr id="54" name="Logo"/>
          <p:cNvGrpSpPr>
            <a:grpSpLocks noChangeAspect="1"/>
          </p:cNvGrpSpPr>
          <p:nvPr userDrawn="1"/>
        </p:nvGrpSpPr>
        <p:grpSpPr>
          <a:xfrm>
            <a:off x="8288860" y="4799149"/>
            <a:ext cx="656816" cy="159185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29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  <p:sldLayoutId id="2147484106" r:id="rId18"/>
    <p:sldLayoutId id="2147484107" r:id="rId19"/>
    <p:sldLayoutId id="2147484108" r:id="rId20"/>
    <p:sldLayoutId id="2147484109" r:id="rId21"/>
    <p:sldLayoutId id="2147484110" r:id="rId22"/>
    <p:sldLayoutId id="2147484111" r:id="rId23"/>
    <p:sldLayoutId id="2147484112" r:id="rId24"/>
    <p:sldLayoutId id="2147484113" r:id="rId25"/>
    <p:sldLayoutId id="2147484114" r:id="rId26"/>
    <p:sldLayoutId id="2147484115" r:id="rId27"/>
    <p:sldLayoutId id="2147484116" r:id="rId28"/>
    <p:sldLayoutId id="2147484117" r:id="rId29"/>
    <p:sldLayoutId id="2147484118" r:id="rId30"/>
    <p:sldLayoutId id="2147484119" r:id="rId31"/>
    <p:sldLayoutId id="2147484120" r:id="rId32"/>
    <p:sldLayoutId id="2147484121" r:id="rId33"/>
    <p:sldLayoutId id="2147484122" r:id="rId34"/>
    <p:sldLayoutId id="2147484123" r:id="rId35"/>
    <p:sldLayoutId id="2147484124" r:id="rId36"/>
    <p:sldLayoutId id="2147484125" r:id="rId37"/>
    <p:sldLayoutId id="2147484126" r:id="rId38"/>
    <p:sldLayoutId id="2147484127" r:id="rId39"/>
    <p:sldLayoutId id="2147484128" r:id="rId40"/>
    <p:sldLayoutId id="2147484129" r:id="rId41"/>
    <p:sldLayoutId id="2147484130" r:id="rId42"/>
    <p:sldLayoutId id="2147484131" r:id="rId43"/>
    <p:sldLayoutId id="2147484132" r:id="rId44"/>
    <p:sldLayoutId id="2147484133" r:id="rId45"/>
    <p:sldLayoutId id="2147484134" r:id="rId46"/>
    <p:sldLayoutId id="2147484135" r:id="rId47"/>
    <p:sldLayoutId id="2147484136" r:id="rId48"/>
    <p:sldLayoutId id="2147484137" r:id="rId49"/>
    <p:sldLayoutId id="2147484138" r:id="rId50"/>
    <p:sldLayoutId id="2147484139" r:id="rId51"/>
    <p:sldLayoutId id="2147484140" r:id="rId5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04" indent="-215504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31006" indent="-171450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58404" indent="-127397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91754" indent="-133350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09625" indent="-119063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092">
          <p15:clr>
            <a:srgbClr val="F26B43"/>
          </p15:clr>
        </p15:guide>
        <p15:guide id="3" pos="595">
          <p15:clr>
            <a:srgbClr val="F26B43"/>
          </p15:clr>
        </p15:guide>
        <p15:guide id="4" orient="horz" pos="540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orient="horz" pos="1389">
          <p15:clr>
            <a:srgbClr val="547EBF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Title Text</a:t>
            </a:r>
            <a:br>
              <a:rPr lang="en-US" dirty="0"/>
            </a:br>
            <a:r>
              <a:rPr lang="en-US" dirty="0"/>
              <a:t>with up to two lines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710090" y="1296000"/>
            <a:ext cx="7733824" cy="333910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First level 28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defTabSz="685783"/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 defTabSz="685783"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grpSp>
        <p:nvGrpSpPr>
          <p:cNvPr id="54" name="Logo"/>
          <p:cNvGrpSpPr>
            <a:grpSpLocks noChangeAspect="1"/>
          </p:cNvGrpSpPr>
          <p:nvPr userDrawn="1"/>
        </p:nvGrpSpPr>
        <p:grpSpPr>
          <a:xfrm>
            <a:off x="8288860" y="4799149"/>
            <a:ext cx="656816" cy="159185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9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  <p:sldLayoutId id="2147484156" r:id="rId12"/>
    <p:sldLayoutId id="2147484157" r:id="rId13"/>
    <p:sldLayoutId id="2147484158" r:id="rId14"/>
    <p:sldLayoutId id="2147484159" r:id="rId15"/>
    <p:sldLayoutId id="2147484160" r:id="rId16"/>
    <p:sldLayoutId id="2147484161" r:id="rId17"/>
    <p:sldLayoutId id="2147484162" r:id="rId18"/>
    <p:sldLayoutId id="2147484163" r:id="rId19"/>
    <p:sldLayoutId id="2147484164" r:id="rId20"/>
    <p:sldLayoutId id="2147484165" r:id="rId21"/>
    <p:sldLayoutId id="2147484166" r:id="rId22"/>
    <p:sldLayoutId id="2147484167" r:id="rId23"/>
    <p:sldLayoutId id="2147484168" r:id="rId24"/>
    <p:sldLayoutId id="2147484169" r:id="rId25"/>
    <p:sldLayoutId id="2147484170" r:id="rId26"/>
    <p:sldLayoutId id="2147484171" r:id="rId27"/>
    <p:sldLayoutId id="2147484172" r:id="rId28"/>
    <p:sldLayoutId id="2147484173" r:id="rId29"/>
    <p:sldLayoutId id="2147484174" r:id="rId30"/>
    <p:sldLayoutId id="2147484175" r:id="rId31"/>
    <p:sldLayoutId id="2147484176" r:id="rId32"/>
    <p:sldLayoutId id="2147484177" r:id="rId33"/>
    <p:sldLayoutId id="2147484178" r:id="rId34"/>
    <p:sldLayoutId id="2147484179" r:id="rId35"/>
    <p:sldLayoutId id="2147484180" r:id="rId36"/>
    <p:sldLayoutId id="2147484181" r:id="rId37"/>
    <p:sldLayoutId id="2147484182" r:id="rId38"/>
    <p:sldLayoutId id="2147484183" r:id="rId39"/>
    <p:sldLayoutId id="2147484184" r:id="rId40"/>
    <p:sldLayoutId id="2147484185" r:id="rId41"/>
    <p:sldLayoutId id="2147484186" r:id="rId42"/>
    <p:sldLayoutId id="2147484187" r:id="rId43"/>
    <p:sldLayoutId id="2147484188" r:id="rId44"/>
    <p:sldLayoutId id="2147484189" r:id="rId45"/>
    <p:sldLayoutId id="2147484190" r:id="rId46"/>
    <p:sldLayoutId id="2147484191" r:id="rId47"/>
    <p:sldLayoutId id="2147484192" r:id="rId48"/>
    <p:sldLayoutId id="2147484193" r:id="rId49"/>
    <p:sldLayoutId id="2147484194" r:id="rId50"/>
    <p:sldLayoutId id="2147484195" r:id="rId51"/>
    <p:sldLayoutId id="2147484196" r:id="rId52"/>
    <p:sldLayoutId id="2147484197" r:id="rId53"/>
    <p:sldLayoutId id="2147484198" r:id="rId54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04" indent="-215504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31006" indent="-171450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58404" indent="-127397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91754" indent="-133350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09625" indent="-119063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092">
          <p15:clr>
            <a:srgbClr val="F26B43"/>
          </p15:clr>
        </p15:guide>
        <p15:guide id="3" pos="595">
          <p15:clr>
            <a:srgbClr val="F26B43"/>
          </p15:clr>
        </p15:guide>
        <p15:guide id="4" orient="horz" pos="540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orient="horz" pos="1389">
          <p15:clr>
            <a:srgbClr val="547EBF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710090" y="321955"/>
            <a:ext cx="7733824" cy="8100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Title Text</a:t>
            </a:r>
            <a:br>
              <a:rPr lang="en-US" dirty="0"/>
            </a:br>
            <a:r>
              <a:rPr lang="en-US" dirty="0"/>
              <a:t>with up to two lines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710090" y="1296000"/>
            <a:ext cx="7733824" cy="333910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First level 28 </a:t>
            </a:r>
            <a:r>
              <a:rPr lang="en-US" dirty="0" err="1"/>
              <a:t>pt</a:t>
            </a:r>
            <a:endParaRPr lang="en-US" dirty="0"/>
          </a:p>
          <a:p>
            <a:pPr lvl="1"/>
            <a:r>
              <a:rPr lang="en-US" dirty="0"/>
              <a:t>Second level 20 </a:t>
            </a:r>
            <a:r>
              <a:rPr lang="en-US" dirty="0" err="1"/>
              <a:t>pt</a:t>
            </a:r>
            <a:endParaRPr lang="en-US" dirty="0"/>
          </a:p>
          <a:p>
            <a:pPr lvl="2"/>
            <a:r>
              <a:rPr lang="en-US" dirty="0"/>
              <a:t>Third level 18 </a:t>
            </a:r>
            <a:r>
              <a:rPr lang="en-US" dirty="0" err="1"/>
              <a:t>pt</a:t>
            </a:r>
            <a:endParaRPr lang="en-US" dirty="0"/>
          </a:p>
          <a:p>
            <a:pPr lvl="3"/>
            <a:r>
              <a:rPr lang="en-US" dirty="0"/>
              <a:t>Fourth level 16 </a:t>
            </a:r>
            <a:r>
              <a:rPr lang="en-US" dirty="0" err="1"/>
              <a:t>pt</a:t>
            </a:r>
            <a:endParaRPr lang="en-US" dirty="0"/>
          </a:p>
          <a:p>
            <a:pPr lvl="4"/>
            <a:r>
              <a:rPr lang="en-US" dirty="0"/>
              <a:t>Fifth level – avoid as too small</a:t>
            </a:r>
          </a:p>
        </p:txBody>
      </p:sp>
      <p:sp>
        <p:nvSpPr>
          <p:cNvPr id="24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37160" y="4807458"/>
            <a:ext cx="274320" cy="205740"/>
          </a:xfrm>
          <a:prstGeom prst="rect">
            <a:avLst/>
          </a:prstGeom>
        </p:spPr>
        <p:txBody>
          <a:bodyPr wrap="none" anchor="ctr"/>
          <a:lstStyle>
            <a:lvl1pPr>
              <a:defRPr sz="825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defTabSz="685783"/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 defTabSz="685783"/>
              <a:t>‹#›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grpSp>
        <p:nvGrpSpPr>
          <p:cNvPr id="54" name="Logo"/>
          <p:cNvGrpSpPr>
            <a:grpSpLocks noChangeAspect="1"/>
          </p:cNvGrpSpPr>
          <p:nvPr userDrawn="1"/>
        </p:nvGrpSpPr>
        <p:grpSpPr>
          <a:xfrm>
            <a:off x="8288860" y="4799149"/>
            <a:ext cx="656816" cy="159185"/>
            <a:chOff x="941528" y="4056809"/>
            <a:chExt cx="1454151" cy="352425"/>
          </a:xfrm>
          <a:solidFill>
            <a:schemeClr val="bg1">
              <a:lumMod val="7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1009791" y="4056809"/>
              <a:ext cx="282575" cy="282575"/>
            </a:xfrm>
            <a:custGeom>
              <a:avLst/>
              <a:gdLst>
                <a:gd name="T0" fmla="*/ 178 w 178"/>
                <a:gd name="T1" fmla="*/ 0 h 178"/>
                <a:gd name="T2" fmla="*/ 178 w 178"/>
                <a:gd name="T3" fmla="*/ 178 h 178"/>
                <a:gd name="T4" fmla="*/ 135 w 178"/>
                <a:gd name="T5" fmla="*/ 178 h 178"/>
                <a:gd name="T6" fmla="*/ 135 w 178"/>
                <a:gd name="T7" fmla="*/ 43 h 178"/>
                <a:gd name="T8" fmla="*/ 0 w 178"/>
                <a:gd name="T9" fmla="*/ 43 h 178"/>
                <a:gd name="T10" fmla="*/ 0 w 178"/>
                <a:gd name="T11" fmla="*/ 0 h 178"/>
                <a:gd name="T12" fmla="*/ 178 w 178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8">
                  <a:moveTo>
                    <a:pt x="178" y="0"/>
                  </a:moveTo>
                  <a:lnTo>
                    <a:pt x="178" y="178"/>
                  </a:lnTo>
                  <a:lnTo>
                    <a:pt x="135" y="178"/>
                  </a:lnTo>
                  <a:lnTo>
                    <a:pt x="135" y="43"/>
                  </a:lnTo>
                  <a:lnTo>
                    <a:pt x="0" y="43"/>
                  </a:lnTo>
                  <a:lnTo>
                    <a:pt x="0" y="0"/>
                  </a:lnTo>
                  <a:lnTo>
                    <a:pt x="1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941528" y="4125071"/>
              <a:ext cx="282575" cy="284163"/>
            </a:xfrm>
            <a:custGeom>
              <a:avLst/>
              <a:gdLst>
                <a:gd name="T0" fmla="*/ 178 w 178"/>
                <a:gd name="T1" fmla="*/ 135 h 179"/>
                <a:gd name="T2" fmla="*/ 178 w 178"/>
                <a:gd name="T3" fmla="*/ 179 h 179"/>
                <a:gd name="T4" fmla="*/ 0 w 178"/>
                <a:gd name="T5" fmla="*/ 179 h 179"/>
                <a:gd name="T6" fmla="*/ 0 w 178"/>
                <a:gd name="T7" fmla="*/ 0 h 179"/>
                <a:gd name="T8" fmla="*/ 43 w 178"/>
                <a:gd name="T9" fmla="*/ 0 h 179"/>
                <a:gd name="T10" fmla="*/ 43 w 178"/>
                <a:gd name="T11" fmla="*/ 135 h 179"/>
                <a:gd name="T12" fmla="*/ 178 w 178"/>
                <a:gd name="T13" fmla="*/ 13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" h="179">
                  <a:moveTo>
                    <a:pt x="178" y="135"/>
                  </a:moveTo>
                  <a:lnTo>
                    <a:pt x="178" y="179"/>
                  </a:lnTo>
                  <a:lnTo>
                    <a:pt x="0" y="179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135"/>
                  </a:lnTo>
                  <a:lnTo>
                    <a:pt x="178" y="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1374916" y="4056809"/>
              <a:ext cx="163513" cy="152400"/>
            </a:xfrm>
            <a:custGeom>
              <a:avLst/>
              <a:gdLst>
                <a:gd name="T0" fmla="*/ 103 w 103"/>
                <a:gd name="T1" fmla="*/ 96 h 96"/>
                <a:gd name="T2" fmla="*/ 103 w 103"/>
                <a:gd name="T3" fmla="*/ 0 h 96"/>
                <a:gd name="T4" fmla="*/ 85 w 103"/>
                <a:gd name="T5" fmla="*/ 0 h 96"/>
                <a:gd name="T6" fmla="*/ 52 w 103"/>
                <a:gd name="T7" fmla="*/ 48 h 96"/>
                <a:gd name="T8" fmla="*/ 19 w 103"/>
                <a:gd name="T9" fmla="*/ 0 h 96"/>
                <a:gd name="T10" fmla="*/ 0 w 103"/>
                <a:gd name="T11" fmla="*/ 0 h 96"/>
                <a:gd name="T12" fmla="*/ 0 w 103"/>
                <a:gd name="T13" fmla="*/ 96 h 96"/>
                <a:gd name="T14" fmla="*/ 19 w 103"/>
                <a:gd name="T15" fmla="*/ 96 h 96"/>
                <a:gd name="T16" fmla="*/ 19 w 103"/>
                <a:gd name="T17" fmla="*/ 33 h 96"/>
                <a:gd name="T18" fmla="*/ 46 w 103"/>
                <a:gd name="T19" fmla="*/ 73 h 96"/>
                <a:gd name="T20" fmla="*/ 57 w 103"/>
                <a:gd name="T21" fmla="*/ 73 h 96"/>
                <a:gd name="T22" fmla="*/ 84 w 103"/>
                <a:gd name="T23" fmla="*/ 33 h 96"/>
                <a:gd name="T24" fmla="*/ 84 w 103"/>
                <a:gd name="T25" fmla="*/ 96 h 96"/>
                <a:gd name="T26" fmla="*/ 103 w 103"/>
                <a:gd name="T27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96">
                  <a:moveTo>
                    <a:pt x="103" y="96"/>
                  </a:moveTo>
                  <a:lnTo>
                    <a:pt x="103" y="0"/>
                  </a:lnTo>
                  <a:lnTo>
                    <a:pt x="85" y="0"/>
                  </a:lnTo>
                  <a:lnTo>
                    <a:pt x="52" y="48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19" y="96"/>
                  </a:lnTo>
                  <a:lnTo>
                    <a:pt x="19" y="33"/>
                  </a:lnTo>
                  <a:lnTo>
                    <a:pt x="46" y="73"/>
                  </a:lnTo>
                  <a:lnTo>
                    <a:pt x="57" y="73"/>
                  </a:lnTo>
                  <a:lnTo>
                    <a:pt x="84" y="33"/>
                  </a:lnTo>
                  <a:lnTo>
                    <a:pt x="84" y="96"/>
                  </a:lnTo>
                  <a:lnTo>
                    <a:pt x="103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8" name="Rectangle 8"/>
            <p:cNvSpPr>
              <a:spLocks noChangeArrowheads="1"/>
            </p:cNvSpPr>
            <p:nvPr/>
          </p:nvSpPr>
          <p:spPr bwMode="auto">
            <a:xfrm>
              <a:off x="1614628" y="4056809"/>
              <a:ext cx="28575" cy="1524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1720991" y="4056809"/>
              <a:ext cx="147638" cy="152400"/>
            </a:xfrm>
            <a:custGeom>
              <a:avLst/>
              <a:gdLst>
                <a:gd name="T0" fmla="*/ 193 w 193"/>
                <a:gd name="T1" fmla="*/ 178 h 198"/>
                <a:gd name="T2" fmla="*/ 193 w 193"/>
                <a:gd name="T3" fmla="*/ 134 h 198"/>
                <a:gd name="T4" fmla="*/ 154 w 193"/>
                <a:gd name="T5" fmla="*/ 134 h 198"/>
                <a:gd name="T6" fmla="*/ 154 w 193"/>
                <a:gd name="T7" fmla="*/ 160 h 198"/>
                <a:gd name="T8" fmla="*/ 37 w 193"/>
                <a:gd name="T9" fmla="*/ 160 h 198"/>
                <a:gd name="T10" fmla="*/ 37 w 193"/>
                <a:gd name="T11" fmla="*/ 38 h 198"/>
                <a:gd name="T12" fmla="*/ 154 w 193"/>
                <a:gd name="T13" fmla="*/ 38 h 198"/>
                <a:gd name="T14" fmla="*/ 154 w 193"/>
                <a:gd name="T15" fmla="*/ 64 h 198"/>
                <a:gd name="T16" fmla="*/ 193 w 193"/>
                <a:gd name="T17" fmla="*/ 64 h 198"/>
                <a:gd name="T18" fmla="*/ 193 w 193"/>
                <a:gd name="T19" fmla="*/ 20 h 198"/>
                <a:gd name="T20" fmla="*/ 173 w 193"/>
                <a:gd name="T21" fmla="*/ 0 h 198"/>
                <a:gd name="T22" fmla="*/ 18 w 193"/>
                <a:gd name="T23" fmla="*/ 0 h 198"/>
                <a:gd name="T24" fmla="*/ 0 w 193"/>
                <a:gd name="T25" fmla="*/ 20 h 198"/>
                <a:gd name="T26" fmla="*/ 0 w 193"/>
                <a:gd name="T27" fmla="*/ 178 h 198"/>
                <a:gd name="T28" fmla="*/ 18 w 193"/>
                <a:gd name="T29" fmla="*/ 198 h 198"/>
                <a:gd name="T30" fmla="*/ 174 w 193"/>
                <a:gd name="T31" fmla="*/ 198 h 198"/>
                <a:gd name="T32" fmla="*/ 193 w 193"/>
                <a:gd name="T33" fmla="*/ 178 h 198"/>
                <a:gd name="T34" fmla="*/ 193 w 193"/>
                <a:gd name="T35" fmla="*/ 17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3" h="198">
                  <a:moveTo>
                    <a:pt x="193" y="178"/>
                  </a:moveTo>
                  <a:lnTo>
                    <a:pt x="193" y="134"/>
                  </a:lnTo>
                  <a:lnTo>
                    <a:pt x="154" y="134"/>
                  </a:lnTo>
                  <a:lnTo>
                    <a:pt x="154" y="160"/>
                  </a:lnTo>
                  <a:lnTo>
                    <a:pt x="37" y="160"/>
                  </a:lnTo>
                  <a:lnTo>
                    <a:pt x="37" y="38"/>
                  </a:lnTo>
                  <a:lnTo>
                    <a:pt x="154" y="38"/>
                  </a:lnTo>
                  <a:lnTo>
                    <a:pt x="154" y="64"/>
                  </a:lnTo>
                  <a:lnTo>
                    <a:pt x="193" y="64"/>
                  </a:ln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78"/>
                  </a:cubicBezTo>
                  <a:lnTo>
                    <a:pt x="193" y="17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0" name="Freeform 10"/>
            <p:cNvSpPr>
              <a:spLocks noEditPoints="1"/>
            </p:cNvSpPr>
            <p:nvPr/>
          </p:nvSpPr>
          <p:spPr bwMode="auto">
            <a:xfrm>
              <a:off x="1944828" y="4056809"/>
              <a:ext cx="149225" cy="152400"/>
            </a:xfrm>
            <a:custGeom>
              <a:avLst/>
              <a:gdLst>
                <a:gd name="T0" fmla="*/ 195 w 195"/>
                <a:gd name="T1" fmla="*/ 200 h 200"/>
                <a:gd name="T2" fmla="*/ 136 w 195"/>
                <a:gd name="T3" fmla="*/ 120 h 200"/>
                <a:gd name="T4" fmla="*/ 175 w 195"/>
                <a:gd name="T5" fmla="*/ 120 h 200"/>
                <a:gd name="T6" fmla="*/ 195 w 195"/>
                <a:gd name="T7" fmla="*/ 100 h 200"/>
                <a:gd name="T8" fmla="*/ 195 w 195"/>
                <a:gd name="T9" fmla="*/ 20 h 200"/>
                <a:gd name="T10" fmla="*/ 175 w 195"/>
                <a:gd name="T11" fmla="*/ 0 h 200"/>
                <a:gd name="T12" fmla="*/ 0 w 195"/>
                <a:gd name="T13" fmla="*/ 0 h 200"/>
                <a:gd name="T14" fmla="*/ 0 w 195"/>
                <a:gd name="T15" fmla="*/ 199 h 200"/>
                <a:gd name="T16" fmla="*/ 39 w 195"/>
                <a:gd name="T17" fmla="*/ 199 h 200"/>
                <a:gd name="T18" fmla="*/ 39 w 195"/>
                <a:gd name="T19" fmla="*/ 119 h 200"/>
                <a:gd name="T20" fmla="*/ 87 w 195"/>
                <a:gd name="T21" fmla="*/ 119 h 200"/>
                <a:gd name="T22" fmla="*/ 145 w 195"/>
                <a:gd name="T23" fmla="*/ 199 h 200"/>
                <a:gd name="T24" fmla="*/ 195 w 195"/>
                <a:gd name="T25" fmla="*/ 199 h 200"/>
                <a:gd name="T26" fmla="*/ 195 w 195"/>
                <a:gd name="T27" fmla="*/ 200 h 200"/>
                <a:gd name="T28" fmla="*/ 39 w 195"/>
                <a:gd name="T29" fmla="*/ 40 h 200"/>
                <a:gd name="T30" fmla="*/ 156 w 195"/>
                <a:gd name="T31" fmla="*/ 40 h 200"/>
                <a:gd name="T32" fmla="*/ 156 w 195"/>
                <a:gd name="T33" fmla="*/ 82 h 200"/>
                <a:gd name="T34" fmla="*/ 39 w 195"/>
                <a:gd name="T35" fmla="*/ 82 h 200"/>
                <a:gd name="T36" fmla="*/ 39 w 195"/>
                <a:gd name="T37" fmla="*/ 40 h 200"/>
                <a:gd name="T38" fmla="*/ 39 w 195"/>
                <a:gd name="T39" fmla="*/ 4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5" h="200">
                  <a:moveTo>
                    <a:pt x="195" y="200"/>
                  </a:moveTo>
                  <a:lnTo>
                    <a:pt x="136" y="120"/>
                  </a:lnTo>
                  <a:lnTo>
                    <a:pt x="175" y="120"/>
                  </a:lnTo>
                  <a:cubicBezTo>
                    <a:pt x="185" y="120"/>
                    <a:pt x="195" y="112"/>
                    <a:pt x="195" y="100"/>
                  </a:cubicBezTo>
                  <a:lnTo>
                    <a:pt x="195" y="20"/>
                  </a:lnTo>
                  <a:cubicBezTo>
                    <a:pt x="195" y="8"/>
                    <a:pt x="187" y="0"/>
                    <a:pt x="175" y="0"/>
                  </a:cubicBezTo>
                  <a:lnTo>
                    <a:pt x="0" y="0"/>
                  </a:lnTo>
                  <a:lnTo>
                    <a:pt x="0" y="199"/>
                  </a:lnTo>
                  <a:lnTo>
                    <a:pt x="39" y="199"/>
                  </a:lnTo>
                  <a:lnTo>
                    <a:pt x="39" y="119"/>
                  </a:lnTo>
                  <a:lnTo>
                    <a:pt x="87" y="119"/>
                  </a:lnTo>
                  <a:lnTo>
                    <a:pt x="145" y="199"/>
                  </a:lnTo>
                  <a:lnTo>
                    <a:pt x="195" y="199"/>
                  </a:lnTo>
                  <a:lnTo>
                    <a:pt x="195" y="200"/>
                  </a:lnTo>
                  <a:close/>
                  <a:moveTo>
                    <a:pt x="39" y="40"/>
                  </a:moveTo>
                  <a:lnTo>
                    <a:pt x="156" y="40"/>
                  </a:lnTo>
                  <a:lnTo>
                    <a:pt x="156" y="82"/>
                  </a:lnTo>
                  <a:lnTo>
                    <a:pt x="39" y="82"/>
                  </a:lnTo>
                  <a:lnTo>
                    <a:pt x="39" y="40"/>
                  </a:lnTo>
                  <a:lnTo>
                    <a:pt x="39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1" name="Freeform 11"/>
            <p:cNvSpPr>
              <a:spLocks noEditPoints="1"/>
            </p:cNvSpPr>
            <p:nvPr/>
          </p:nvSpPr>
          <p:spPr bwMode="auto">
            <a:xfrm>
              <a:off x="2170253" y="4056809"/>
              <a:ext cx="147638" cy="152400"/>
            </a:xfrm>
            <a:custGeom>
              <a:avLst/>
              <a:gdLst>
                <a:gd name="T0" fmla="*/ 194 w 194"/>
                <a:gd name="T1" fmla="*/ 178 h 198"/>
                <a:gd name="T2" fmla="*/ 194 w 194"/>
                <a:gd name="T3" fmla="*/ 20 h 198"/>
                <a:gd name="T4" fmla="*/ 174 w 194"/>
                <a:gd name="T5" fmla="*/ 0 h 198"/>
                <a:gd name="T6" fmla="*/ 18 w 194"/>
                <a:gd name="T7" fmla="*/ 0 h 198"/>
                <a:gd name="T8" fmla="*/ 0 w 194"/>
                <a:gd name="T9" fmla="*/ 20 h 198"/>
                <a:gd name="T10" fmla="*/ 0 w 194"/>
                <a:gd name="T11" fmla="*/ 178 h 198"/>
                <a:gd name="T12" fmla="*/ 18 w 194"/>
                <a:gd name="T13" fmla="*/ 198 h 198"/>
                <a:gd name="T14" fmla="*/ 176 w 194"/>
                <a:gd name="T15" fmla="*/ 198 h 198"/>
                <a:gd name="T16" fmla="*/ 194 w 194"/>
                <a:gd name="T17" fmla="*/ 178 h 198"/>
                <a:gd name="T18" fmla="*/ 194 w 194"/>
                <a:gd name="T19" fmla="*/ 178 h 198"/>
                <a:gd name="T20" fmla="*/ 38 w 194"/>
                <a:gd name="T21" fmla="*/ 38 h 198"/>
                <a:gd name="T22" fmla="*/ 156 w 194"/>
                <a:gd name="T23" fmla="*/ 38 h 198"/>
                <a:gd name="T24" fmla="*/ 156 w 194"/>
                <a:gd name="T25" fmla="*/ 160 h 198"/>
                <a:gd name="T26" fmla="*/ 38 w 194"/>
                <a:gd name="T27" fmla="*/ 160 h 198"/>
                <a:gd name="T28" fmla="*/ 38 w 194"/>
                <a:gd name="T29" fmla="*/ 38 h 198"/>
                <a:gd name="T30" fmla="*/ 38 w 194"/>
                <a:gd name="T31" fmla="*/ 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198">
                  <a:moveTo>
                    <a:pt x="194" y="178"/>
                  </a:move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6" y="198"/>
                  </a:lnTo>
                  <a:cubicBezTo>
                    <a:pt x="186" y="198"/>
                    <a:pt x="194" y="190"/>
                    <a:pt x="194" y="178"/>
                  </a:cubicBezTo>
                  <a:lnTo>
                    <a:pt x="194" y="178"/>
                  </a:lnTo>
                  <a:close/>
                  <a:moveTo>
                    <a:pt x="38" y="38"/>
                  </a:moveTo>
                  <a:lnTo>
                    <a:pt x="156" y="38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8"/>
                  </a:lnTo>
                  <a:lnTo>
                    <a:pt x="38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74916" y="4256834"/>
              <a:ext cx="149225" cy="150813"/>
            </a:xfrm>
            <a:custGeom>
              <a:avLst/>
              <a:gdLst>
                <a:gd name="T0" fmla="*/ 94 w 94"/>
                <a:gd name="T1" fmla="*/ 19 h 95"/>
                <a:gd name="T2" fmla="*/ 94 w 94"/>
                <a:gd name="T3" fmla="*/ 0 h 95"/>
                <a:gd name="T4" fmla="*/ 0 w 94"/>
                <a:gd name="T5" fmla="*/ 0 h 95"/>
                <a:gd name="T6" fmla="*/ 0 w 94"/>
                <a:gd name="T7" fmla="*/ 95 h 95"/>
                <a:gd name="T8" fmla="*/ 19 w 94"/>
                <a:gd name="T9" fmla="*/ 95 h 95"/>
                <a:gd name="T10" fmla="*/ 19 w 94"/>
                <a:gd name="T11" fmla="*/ 57 h 95"/>
                <a:gd name="T12" fmla="*/ 75 w 94"/>
                <a:gd name="T13" fmla="*/ 57 h 95"/>
                <a:gd name="T14" fmla="*/ 75 w 94"/>
                <a:gd name="T15" fmla="*/ 38 h 95"/>
                <a:gd name="T16" fmla="*/ 19 w 94"/>
                <a:gd name="T17" fmla="*/ 38 h 95"/>
                <a:gd name="T18" fmla="*/ 19 w 94"/>
                <a:gd name="T19" fmla="*/ 19 h 95"/>
                <a:gd name="T20" fmla="*/ 94 w 94"/>
                <a:gd name="T21" fmla="*/ 1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95">
                  <a:moveTo>
                    <a:pt x="94" y="19"/>
                  </a:moveTo>
                  <a:lnTo>
                    <a:pt x="94" y="0"/>
                  </a:lnTo>
                  <a:lnTo>
                    <a:pt x="0" y="0"/>
                  </a:lnTo>
                  <a:lnTo>
                    <a:pt x="0" y="95"/>
                  </a:lnTo>
                  <a:lnTo>
                    <a:pt x="19" y="95"/>
                  </a:lnTo>
                  <a:lnTo>
                    <a:pt x="19" y="57"/>
                  </a:lnTo>
                  <a:lnTo>
                    <a:pt x="75" y="57"/>
                  </a:lnTo>
                  <a:lnTo>
                    <a:pt x="75" y="38"/>
                  </a:lnTo>
                  <a:lnTo>
                    <a:pt x="19" y="38"/>
                  </a:lnTo>
                  <a:lnTo>
                    <a:pt x="19" y="19"/>
                  </a:lnTo>
                  <a:lnTo>
                    <a:pt x="94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3" name="Freeform 13"/>
            <p:cNvSpPr>
              <a:spLocks noEditPoints="1"/>
            </p:cNvSpPr>
            <p:nvPr/>
          </p:nvSpPr>
          <p:spPr bwMode="auto">
            <a:xfrm>
              <a:off x="1565416" y="4256834"/>
              <a:ext cx="147638" cy="150813"/>
            </a:xfrm>
            <a:custGeom>
              <a:avLst/>
              <a:gdLst>
                <a:gd name="T0" fmla="*/ 193 w 193"/>
                <a:gd name="T1" fmla="*/ 180 h 198"/>
                <a:gd name="T2" fmla="*/ 193 w 193"/>
                <a:gd name="T3" fmla="*/ 20 h 198"/>
                <a:gd name="T4" fmla="*/ 173 w 193"/>
                <a:gd name="T5" fmla="*/ 0 h 198"/>
                <a:gd name="T6" fmla="*/ 18 w 193"/>
                <a:gd name="T7" fmla="*/ 0 h 198"/>
                <a:gd name="T8" fmla="*/ 0 w 193"/>
                <a:gd name="T9" fmla="*/ 20 h 198"/>
                <a:gd name="T10" fmla="*/ 0 w 193"/>
                <a:gd name="T11" fmla="*/ 178 h 198"/>
                <a:gd name="T12" fmla="*/ 18 w 193"/>
                <a:gd name="T13" fmla="*/ 198 h 198"/>
                <a:gd name="T14" fmla="*/ 174 w 193"/>
                <a:gd name="T15" fmla="*/ 198 h 198"/>
                <a:gd name="T16" fmla="*/ 193 w 193"/>
                <a:gd name="T17" fmla="*/ 180 h 198"/>
                <a:gd name="T18" fmla="*/ 193 w 193"/>
                <a:gd name="T19" fmla="*/ 180 h 198"/>
                <a:gd name="T20" fmla="*/ 38 w 193"/>
                <a:gd name="T21" fmla="*/ 40 h 198"/>
                <a:gd name="T22" fmla="*/ 154 w 193"/>
                <a:gd name="T23" fmla="*/ 40 h 198"/>
                <a:gd name="T24" fmla="*/ 154 w 193"/>
                <a:gd name="T25" fmla="*/ 161 h 198"/>
                <a:gd name="T26" fmla="*/ 37 w 193"/>
                <a:gd name="T27" fmla="*/ 161 h 198"/>
                <a:gd name="T28" fmla="*/ 37 w 193"/>
                <a:gd name="T29" fmla="*/ 40 h 198"/>
                <a:gd name="T30" fmla="*/ 38 w 193"/>
                <a:gd name="T31" fmla="*/ 4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198">
                  <a:moveTo>
                    <a:pt x="193" y="180"/>
                  </a:moveTo>
                  <a:lnTo>
                    <a:pt x="193" y="20"/>
                  </a:lnTo>
                  <a:cubicBezTo>
                    <a:pt x="193" y="8"/>
                    <a:pt x="185" y="0"/>
                    <a:pt x="173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5" y="198"/>
                    <a:pt x="193" y="190"/>
                    <a:pt x="193" y="180"/>
                  </a:cubicBezTo>
                  <a:lnTo>
                    <a:pt x="193" y="180"/>
                  </a:lnTo>
                  <a:close/>
                  <a:moveTo>
                    <a:pt x="38" y="40"/>
                  </a:moveTo>
                  <a:lnTo>
                    <a:pt x="154" y="40"/>
                  </a:lnTo>
                  <a:lnTo>
                    <a:pt x="154" y="161"/>
                  </a:lnTo>
                  <a:lnTo>
                    <a:pt x="37" y="161"/>
                  </a:lnTo>
                  <a:lnTo>
                    <a:pt x="37" y="40"/>
                  </a:lnTo>
                  <a:lnTo>
                    <a:pt x="38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1767028" y="4256834"/>
              <a:ext cx="147638" cy="152400"/>
            </a:xfrm>
            <a:custGeom>
              <a:avLst/>
              <a:gdLst>
                <a:gd name="T0" fmla="*/ 194 w 194"/>
                <a:gd name="T1" fmla="*/ 179 h 199"/>
                <a:gd name="T2" fmla="*/ 194 w 194"/>
                <a:gd name="T3" fmla="*/ 135 h 199"/>
                <a:gd name="T4" fmla="*/ 156 w 194"/>
                <a:gd name="T5" fmla="*/ 135 h 199"/>
                <a:gd name="T6" fmla="*/ 156 w 194"/>
                <a:gd name="T7" fmla="*/ 160 h 199"/>
                <a:gd name="T8" fmla="*/ 38 w 194"/>
                <a:gd name="T9" fmla="*/ 160 h 199"/>
                <a:gd name="T10" fmla="*/ 38 w 194"/>
                <a:gd name="T11" fmla="*/ 39 h 199"/>
                <a:gd name="T12" fmla="*/ 156 w 194"/>
                <a:gd name="T13" fmla="*/ 39 h 199"/>
                <a:gd name="T14" fmla="*/ 156 w 194"/>
                <a:gd name="T15" fmla="*/ 64 h 199"/>
                <a:gd name="T16" fmla="*/ 194 w 194"/>
                <a:gd name="T17" fmla="*/ 64 h 199"/>
                <a:gd name="T18" fmla="*/ 194 w 194"/>
                <a:gd name="T19" fmla="*/ 20 h 199"/>
                <a:gd name="T20" fmla="*/ 174 w 194"/>
                <a:gd name="T21" fmla="*/ 0 h 199"/>
                <a:gd name="T22" fmla="*/ 18 w 194"/>
                <a:gd name="T23" fmla="*/ 0 h 199"/>
                <a:gd name="T24" fmla="*/ 0 w 194"/>
                <a:gd name="T25" fmla="*/ 20 h 199"/>
                <a:gd name="T26" fmla="*/ 0 w 194"/>
                <a:gd name="T27" fmla="*/ 179 h 199"/>
                <a:gd name="T28" fmla="*/ 18 w 194"/>
                <a:gd name="T29" fmla="*/ 199 h 199"/>
                <a:gd name="T30" fmla="*/ 174 w 194"/>
                <a:gd name="T31" fmla="*/ 199 h 199"/>
                <a:gd name="T32" fmla="*/ 194 w 194"/>
                <a:gd name="T33" fmla="*/ 179 h 199"/>
                <a:gd name="T34" fmla="*/ 194 w 194"/>
                <a:gd name="T35" fmla="*/ 17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199">
                  <a:moveTo>
                    <a:pt x="194" y="179"/>
                  </a:moveTo>
                  <a:lnTo>
                    <a:pt x="194" y="135"/>
                  </a:lnTo>
                  <a:lnTo>
                    <a:pt x="156" y="135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39"/>
                  </a:lnTo>
                  <a:lnTo>
                    <a:pt x="156" y="39"/>
                  </a:lnTo>
                  <a:lnTo>
                    <a:pt x="156" y="64"/>
                  </a:lnTo>
                  <a:lnTo>
                    <a:pt x="194" y="64"/>
                  </a:lnTo>
                  <a:lnTo>
                    <a:pt x="194" y="20"/>
                  </a:lnTo>
                  <a:cubicBezTo>
                    <a:pt x="194" y="8"/>
                    <a:pt x="186" y="0"/>
                    <a:pt x="174" y="0"/>
                  </a:cubicBezTo>
                  <a:lnTo>
                    <a:pt x="18" y="0"/>
                  </a:lnTo>
                  <a:cubicBezTo>
                    <a:pt x="8" y="0"/>
                    <a:pt x="0" y="8"/>
                    <a:pt x="0" y="20"/>
                  </a:cubicBezTo>
                  <a:lnTo>
                    <a:pt x="0" y="179"/>
                  </a:lnTo>
                  <a:cubicBezTo>
                    <a:pt x="0" y="189"/>
                    <a:pt x="8" y="199"/>
                    <a:pt x="18" y="199"/>
                  </a:cubicBezTo>
                  <a:lnTo>
                    <a:pt x="174" y="199"/>
                  </a:lnTo>
                  <a:cubicBezTo>
                    <a:pt x="185" y="197"/>
                    <a:pt x="194" y="189"/>
                    <a:pt x="194" y="179"/>
                  </a:cubicBezTo>
                  <a:lnTo>
                    <a:pt x="194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1968641" y="4256834"/>
              <a:ext cx="147638" cy="150813"/>
            </a:xfrm>
            <a:custGeom>
              <a:avLst/>
              <a:gdLst>
                <a:gd name="T0" fmla="*/ 194 w 194"/>
                <a:gd name="T1" fmla="*/ 180 h 198"/>
                <a:gd name="T2" fmla="*/ 194 w 194"/>
                <a:gd name="T3" fmla="*/ 0 h 198"/>
                <a:gd name="T4" fmla="*/ 156 w 194"/>
                <a:gd name="T5" fmla="*/ 0 h 198"/>
                <a:gd name="T6" fmla="*/ 156 w 194"/>
                <a:gd name="T7" fmla="*/ 160 h 198"/>
                <a:gd name="T8" fmla="*/ 38 w 194"/>
                <a:gd name="T9" fmla="*/ 160 h 198"/>
                <a:gd name="T10" fmla="*/ 38 w 194"/>
                <a:gd name="T11" fmla="*/ 0 h 198"/>
                <a:gd name="T12" fmla="*/ 0 w 194"/>
                <a:gd name="T13" fmla="*/ 0 h 198"/>
                <a:gd name="T14" fmla="*/ 0 w 194"/>
                <a:gd name="T15" fmla="*/ 178 h 198"/>
                <a:gd name="T16" fmla="*/ 18 w 194"/>
                <a:gd name="T17" fmla="*/ 198 h 198"/>
                <a:gd name="T18" fmla="*/ 174 w 194"/>
                <a:gd name="T19" fmla="*/ 198 h 198"/>
                <a:gd name="T20" fmla="*/ 194 w 194"/>
                <a:gd name="T21" fmla="*/ 180 h 198"/>
                <a:gd name="T22" fmla="*/ 194 w 194"/>
                <a:gd name="T23" fmla="*/ 18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4" h="198">
                  <a:moveTo>
                    <a:pt x="194" y="180"/>
                  </a:moveTo>
                  <a:lnTo>
                    <a:pt x="194" y="0"/>
                  </a:lnTo>
                  <a:lnTo>
                    <a:pt x="156" y="0"/>
                  </a:lnTo>
                  <a:lnTo>
                    <a:pt x="156" y="160"/>
                  </a:lnTo>
                  <a:lnTo>
                    <a:pt x="38" y="160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78"/>
                  </a:lnTo>
                  <a:cubicBezTo>
                    <a:pt x="0" y="189"/>
                    <a:pt x="8" y="198"/>
                    <a:pt x="18" y="198"/>
                  </a:cubicBezTo>
                  <a:lnTo>
                    <a:pt x="174" y="198"/>
                  </a:lnTo>
                  <a:cubicBezTo>
                    <a:pt x="186" y="198"/>
                    <a:pt x="194" y="190"/>
                    <a:pt x="194" y="180"/>
                  </a:cubicBezTo>
                  <a:lnTo>
                    <a:pt x="194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2168666" y="4256834"/>
              <a:ext cx="149225" cy="152400"/>
            </a:xfrm>
            <a:custGeom>
              <a:avLst/>
              <a:gdLst>
                <a:gd name="T0" fmla="*/ 196 w 196"/>
                <a:gd name="T1" fmla="*/ 179 h 200"/>
                <a:gd name="T2" fmla="*/ 196 w 196"/>
                <a:gd name="T3" fmla="*/ 100 h 200"/>
                <a:gd name="T4" fmla="*/ 176 w 196"/>
                <a:gd name="T5" fmla="*/ 80 h 200"/>
                <a:gd name="T6" fmla="*/ 40 w 196"/>
                <a:gd name="T7" fmla="*/ 80 h 200"/>
                <a:gd name="T8" fmla="*/ 40 w 196"/>
                <a:gd name="T9" fmla="*/ 39 h 200"/>
                <a:gd name="T10" fmla="*/ 158 w 196"/>
                <a:gd name="T11" fmla="*/ 39 h 200"/>
                <a:gd name="T12" fmla="*/ 158 w 196"/>
                <a:gd name="T13" fmla="*/ 60 h 200"/>
                <a:gd name="T14" fmla="*/ 196 w 196"/>
                <a:gd name="T15" fmla="*/ 60 h 200"/>
                <a:gd name="T16" fmla="*/ 196 w 196"/>
                <a:gd name="T17" fmla="*/ 20 h 200"/>
                <a:gd name="T18" fmla="*/ 176 w 196"/>
                <a:gd name="T19" fmla="*/ 0 h 200"/>
                <a:gd name="T20" fmla="*/ 20 w 196"/>
                <a:gd name="T21" fmla="*/ 0 h 200"/>
                <a:gd name="T22" fmla="*/ 2 w 196"/>
                <a:gd name="T23" fmla="*/ 20 h 200"/>
                <a:gd name="T24" fmla="*/ 2 w 196"/>
                <a:gd name="T25" fmla="*/ 99 h 200"/>
                <a:gd name="T26" fmla="*/ 20 w 196"/>
                <a:gd name="T27" fmla="*/ 119 h 200"/>
                <a:gd name="T28" fmla="*/ 156 w 196"/>
                <a:gd name="T29" fmla="*/ 119 h 200"/>
                <a:gd name="T30" fmla="*/ 156 w 196"/>
                <a:gd name="T31" fmla="*/ 160 h 200"/>
                <a:gd name="T32" fmla="*/ 39 w 196"/>
                <a:gd name="T33" fmla="*/ 160 h 200"/>
                <a:gd name="T34" fmla="*/ 39 w 196"/>
                <a:gd name="T35" fmla="*/ 140 h 200"/>
                <a:gd name="T36" fmla="*/ 0 w 196"/>
                <a:gd name="T37" fmla="*/ 140 h 200"/>
                <a:gd name="T38" fmla="*/ 0 w 196"/>
                <a:gd name="T39" fmla="*/ 180 h 200"/>
                <a:gd name="T40" fmla="*/ 19 w 196"/>
                <a:gd name="T41" fmla="*/ 200 h 200"/>
                <a:gd name="T42" fmla="*/ 175 w 196"/>
                <a:gd name="T43" fmla="*/ 200 h 200"/>
                <a:gd name="T44" fmla="*/ 196 w 196"/>
                <a:gd name="T45" fmla="*/ 179 h 200"/>
                <a:gd name="T46" fmla="*/ 196 w 196"/>
                <a:gd name="T47" fmla="*/ 17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6" h="200">
                  <a:moveTo>
                    <a:pt x="196" y="179"/>
                  </a:moveTo>
                  <a:lnTo>
                    <a:pt x="196" y="100"/>
                  </a:lnTo>
                  <a:cubicBezTo>
                    <a:pt x="196" y="89"/>
                    <a:pt x="188" y="80"/>
                    <a:pt x="176" y="80"/>
                  </a:cubicBezTo>
                  <a:lnTo>
                    <a:pt x="40" y="80"/>
                  </a:lnTo>
                  <a:lnTo>
                    <a:pt x="40" y="39"/>
                  </a:lnTo>
                  <a:lnTo>
                    <a:pt x="158" y="39"/>
                  </a:lnTo>
                  <a:lnTo>
                    <a:pt x="158" y="60"/>
                  </a:lnTo>
                  <a:lnTo>
                    <a:pt x="196" y="60"/>
                  </a:lnTo>
                  <a:lnTo>
                    <a:pt x="196" y="20"/>
                  </a:lnTo>
                  <a:cubicBezTo>
                    <a:pt x="196" y="8"/>
                    <a:pt x="188" y="0"/>
                    <a:pt x="176" y="0"/>
                  </a:cubicBezTo>
                  <a:lnTo>
                    <a:pt x="20" y="0"/>
                  </a:lnTo>
                  <a:cubicBezTo>
                    <a:pt x="10" y="0"/>
                    <a:pt x="2" y="8"/>
                    <a:pt x="2" y="20"/>
                  </a:cubicBezTo>
                  <a:lnTo>
                    <a:pt x="2" y="99"/>
                  </a:lnTo>
                  <a:cubicBezTo>
                    <a:pt x="2" y="109"/>
                    <a:pt x="10" y="119"/>
                    <a:pt x="20" y="119"/>
                  </a:cubicBezTo>
                  <a:lnTo>
                    <a:pt x="156" y="119"/>
                  </a:lnTo>
                  <a:lnTo>
                    <a:pt x="156" y="160"/>
                  </a:lnTo>
                  <a:lnTo>
                    <a:pt x="39" y="160"/>
                  </a:lnTo>
                  <a:lnTo>
                    <a:pt x="39" y="140"/>
                  </a:lnTo>
                  <a:lnTo>
                    <a:pt x="0" y="140"/>
                  </a:lnTo>
                  <a:lnTo>
                    <a:pt x="0" y="180"/>
                  </a:lnTo>
                  <a:cubicBezTo>
                    <a:pt x="0" y="191"/>
                    <a:pt x="8" y="200"/>
                    <a:pt x="19" y="200"/>
                  </a:cubicBezTo>
                  <a:lnTo>
                    <a:pt x="175" y="200"/>
                  </a:lnTo>
                  <a:cubicBezTo>
                    <a:pt x="188" y="197"/>
                    <a:pt x="196" y="189"/>
                    <a:pt x="196" y="179"/>
                  </a:cubicBezTo>
                  <a:lnTo>
                    <a:pt x="196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67" name="Freeform 17"/>
            <p:cNvSpPr>
              <a:spLocks noEditPoints="1"/>
            </p:cNvSpPr>
            <p:nvPr/>
          </p:nvSpPr>
          <p:spPr bwMode="auto">
            <a:xfrm>
              <a:off x="2340116" y="4058396"/>
              <a:ext cx="55563" cy="55563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3 h 72"/>
                <a:gd name="T12" fmla="*/ 2 w 72"/>
                <a:gd name="T13" fmla="*/ 36 h 72"/>
                <a:gd name="T14" fmla="*/ 36 w 72"/>
                <a:gd name="T15" fmla="*/ 68 h 72"/>
                <a:gd name="T16" fmla="*/ 68 w 72"/>
                <a:gd name="T17" fmla="*/ 36 h 72"/>
                <a:gd name="T18" fmla="*/ 36 w 72"/>
                <a:gd name="T19" fmla="*/ 3 h 72"/>
                <a:gd name="T20" fmla="*/ 45 w 72"/>
                <a:gd name="T21" fmla="*/ 59 h 72"/>
                <a:gd name="T22" fmla="*/ 36 w 72"/>
                <a:gd name="T23" fmla="*/ 39 h 72"/>
                <a:gd name="T24" fmla="*/ 28 w 72"/>
                <a:gd name="T25" fmla="*/ 39 h 72"/>
                <a:gd name="T26" fmla="*/ 28 w 72"/>
                <a:gd name="T27" fmla="*/ 59 h 72"/>
                <a:gd name="T28" fmla="*/ 22 w 72"/>
                <a:gd name="T29" fmla="*/ 59 h 72"/>
                <a:gd name="T30" fmla="*/ 22 w 72"/>
                <a:gd name="T31" fmla="*/ 14 h 72"/>
                <a:gd name="T32" fmla="*/ 36 w 72"/>
                <a:gd name="T33" fmla="*/ 14 h 72"/>
                <a:gd name="T34" fmla="*/ 50 w 72"/>
                <a:gd name="T35" fmla="*/ 27 h 72"/>
                <a:gd name="T36" fmla="*/ 41 w 72"/>
                <a:gd name="T37" fmla="*/ 39 h 72"/>
                <a:gd name="T38" fmla="*/ 50 w 72"/>
                <a:gd name="T39" fmla="*/ 59 h 72"/>
                <a:gd name="T40" fmla="*/ 45 w 72"/>
                <a:gd name="T41" fmla="*/ 59 h 72"/>
                <a:gd name="T42" fmla="*/ 28 w 72"/>
                <a:gd name="T43" fmla="*/ 34 h 72"/>
                <a:gd name="T44" fmla="*/ 36 w 72"/>
                <a:gd name="T45" fmla="*/ 34 h 72"/>
                <a:gd name="T46" fmla="*/ 45 w 72"/>
                <a:gd name="T47" fmla="*/ 26 h 72"/>
                <a:gd name="T48" fmla="*/ 36 w 72"/>
                <a:gd name="T49" fmla="*/ 18 h 72"/>
                <a:gd name="T50" fmla="*/ 29 w 72"/>
                <a:gd name="T51" fmla="*/ 18 h 72"/>
                <a:gd name="T52" fmla="*/ 29 w 72"/>
                <a:gd name="T53" fmla="*/ 34 h 72"/>
                <a:gd name="T54" fmla="*/ 28 w 72"/>
                <a:gd name="T55" fmla="*/ 3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3"/>
                  </a:moveTo>
                  <a:cubicBezTo>
                    <a:pt x="17" y="3"/>
                    <a:pt x="2" y="18"/>
                    <a:pt x="2" y="36"/>
                  </a:cubicBezTo>
                  <a:cubicBezTo>
                    <a:pt x="2" y="55"/>
                    <a:pt x="17" y="68"/>
                    <a:pt x="36" y="68"/>
                  </a:cubicBezTo>
                  <a:cubicBezTo>
                    <a:pt x="54" y="68"/>
                    <a:pt x="68" y="54"/>
                    <a:pt x="68" y="36"/>
                  </a:cubicBezTo>
                  <a:cubicBezTo>
                    <a:pt x="68" y="18"/>
                    <a:pt x="54" y="3"/>
                    <a:pt x="36" y="3"/>
                  </a:cubicBezTo>
                  <a:close/>
                  <a:moveTo>
                    <a:pt x="45" y="59"/>
                  </a:moveTo>
                  <a:lnTo>
                    <a:pt x="36" y="39"/>
                  </a:lnTo>
                  <a:lnTo>
                    <a:pt x="28" y="39"/>
                  </a:lnTo>
                  <a:lnTo>
                    <a:pt x="28" y="59"/>
                  </a:lnTo>
                  <a:lnTo>
                    <a:pt x="22" y="59"/>
                  </a:lnTo>
                  <a:lnTo>
                    <a:pt x="22" y="14"/>
                  </a:lnTo>
                  <a:lnTo>
                    <a:pt x="36" y="14"/>
                  </a:lnTo>
                  <a:cubicBezTo>
                    <a:pt x="46" y="14"/>
                    <a:pt x="50" y="18"/>
                    <a:pt x="50" y="27"/>
                  </a:cubicBezTo>
                  <a:cubicBezTo>
                    <a:pt x="50" y="34"/>
                    <a:pt x="48" y="38"/>
                    <a:pt x="41" y="39"/>
                  </a:cubicBezTo>
                  <a:lnTo>
                    <a:pt x="50" y="59"/>
                  </a:lnTo>
                  <a:lnTo>
                    <a:pt x="45" y="59"/>
                  </a:lnTo>
                  <a:close/>
                  <a:moveTo>
                    <a:pt x="28" y="34"/>
                  </a:moveTo>
                  <a:lnTo>
                    <a:pt x="36" y="34"/>
                  </a:lnTo>
                  <a:cubicBezTo>
                    <a:pt x="42" y="34"/>
                    <a:pt x="45" y="31"/>
                    <a:pt x="45" y="26"/>
                  </a:cubicBezTo>
                  <a:cubicBezTo>
                    <a:pt x="45" y="20"/>
                    <a:pt x="42" y="18"/>
                    <a:pt x="36" y="18"/>
                  </a:cubicBezTo>
                  <a:lnTo>
                    <a:pt x="29" y="18"/>
                  </a:lnTo>
                  <a:lnTo>
                    <a:pt x="29" y="34"/>
                  </a:lnTo>
                  <a:lnTo>
                    <a:pt x="28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685783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1" name="Blue bar"/>
          <p:cNvSpPr/>
          <p:nvPr userDrawn="1"/>
        </p:nvSpPr>
        <p:spPr>
          <a:xfrm>
            <a:off x="708422" y="0"/>
            <a:ext cx="1349772" cy="113883"/>
          </a:xfrm>
          <a:prstGeom prst="rect">
            <a:avLst/>
          </a:prstGeom>
          <a:solidFill>
            <a:srgbClr val="0079EF"/>
          </a:solidFill>
          <a:ln w="12700">
            <a:miter lim="400000"/>
          </a:ln>
        </p:spPr>
        <p:txBody>
          <a:bodyPr lIns="34289" rIns="34289" anchor="ctr"/>
          <a:lstStyle/>
          <a:p>
            <a:pPr algn="ctr" defTabSz="685783">
              <a:defRPr>
                <a:solidFill>
                  <a:srgbClr val="FFFFFF"/>
                </a:solidFill>
              </a:defRPr>
            </a:pPr>
            <a:endParaRPr sz="1350">
              <a:solidFill>
                <a:srgbClr val="FFFFFF"/>
              </a:solidFill>
            </a:endParaRPr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783"/>
            <a:endParaRPr lang="en-GB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3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7" r:id="rId1"/>
    <p:sldLayoutId id="2147484228" r:id="rId2"/>
    <p:sldLayoutId id="2147484229" r:id="rId3"/>
    <p:sldLayoutId id="2147484230" r:id="rId4"/>
    <p:sldLayoutId id="2147484231" r:id="rId5"/>
    <p:sldLayoutId id="2147484232" r:id="rId6"/>
    <p:sldLayoutId id="2147484233" r:id="rId7"/>
    <p:sldLayoutId id="2147484234" r:id="rId8"/>
    <p:sldLayoutId id="2147484235" r:id="rId9"/>
    <p:sldLayoutId id="2147484236" r:id="rId10"/>
    <p:sldLayoutId id="2147484237" r:id="rId11"/>
    <p:sldLayoutId id="2147484238" r:id="rId12"/>
    <p:sldLayoutId id="2147484239" r:id="rId13"/>
    <p:sldLayoutId id="2147484240" r:id="rId14"/>
    <p:sldLayoutId id="2147484241" r:id="rId15"/>
    <p:sldLayoutId id="2147484242" r:id="rId16"/>
    <p:sldLayoutId id="2147484243" r:id="rId17"/>
    <p:sldLayoutId id="2147484244" r:id="rId18"/>
    <p:sldLayoutId id="2147484245" r:id="rId19"/>
    <p:sldLayoutId id="2147484246" r:id="rId20"/>
    <p:sldLayoutId id="2147484247" r:id="rId21"/>
    <p:sldLayoutId id="2147484248" r:id="rId22"/>
    <p:sldLayoutId id="2147484249" r:id="rId23"/>
    <p:sldLayoutId id="2147484250" r:id="rId24"/>
    <p:sldLayoutId id="2147484251" r:id="rId25"/>
    <p:sldLayoutId id="2147484252" r:id="rId26"/>
    <p:sldLayoutId id="2147484253" r:id="rId27"/>
    <p:sldLayoutId id="2147484254" r:id="rId28"/>
    <p:sldLayoutId id="2147484255" r:id="rId29"/>
    <p:sldLayoutId id="2147484256" r:id="rId30"/>
    <p:sldLayoutId id="2147484257" r:id="rId31"/>
    <p:sldLayoutId id="2147484258" r:id="rId32"/>
    <p:sldLayoutId id="2147484259" r:id="rId33"/>
    <p:sldLayoutId id="2147484260" r:id="rId34"/>
    <p:sldLayoutId id="2147484261" r:id="rId35"/>
    <p:sldLayoutId id="2147484262" r:id="rId36"/>
    <p:sldLayoutId id="2147484263" r:id="rId37"/>
    <p:sldLayoutId id="2147484264" r:id="rId38"/>
    <p:sldLayoutId id="2147484265" r:id="rId39"/>
    <p:sldLayoutId id="2147484266" r:id="rId40"/>
    <p:sldLayoutId id="2147484267" r:id="rId41"/>
    <p:sldLayoutId id="2147484268" r:id="rId42"/>
    <p:sldLayoutId id="2147484269" r:id="rId43"/>
    <p:sldLayoutId id="2147484270" r:id="rId44"/>
    <p:sldLayoutId id="2147484271" r:id="rId45"/>
    <p:sldLayoutId id="2147484272" r:id="rId46"/>
    <p:sldLayoutId id="2147484273" r:id="rId47"/>
    <p:sldLayoutId id="2147484274" r:id="rId48"/>
    <p:sldLayoutId id="2147484275" r:id="rId49"/>
    <p:sldLayoutId id="2147484276" r:id="rId50"/>
    <p:sldLayoutId id="2147484277" r:id="rId51"/>
    <p:sldLayoutId id="2147484278" r:id="rId52"/>
    <p:sldLayoutId id="2147484280" r:id="rId53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04" indent="-215504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31006" indent="-171450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58404" indent="-127397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91754" indent="-133350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09625" indent="-119063" algn="l" defTabSz="685783" rtl="0" eaLnBrk="1" latinLnBrk="0" hangingPunct="1">
        <a:lnSpc>
          <a:spcPct val="90000"/>
        </a:lnSpc>
        <a:spcBef>
          <a:spcPts val="0"/>
        </a:spcBef>
        <a:spcAft>
          <a:spcPts val="900"/>
        </a:spcAft>
        <a:buClrTx/>
        <a:buSzPct val="80000"/>
        <a:buFont typeface="Wingdings" panose="05000000000000000000" pitchFamily="2" charset="2"/>
        <a:buChar char="§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7092">
          <p15:clr>
            <a:srgbClr val="F26B43"/>
          </p15:clr>
        </p15:guide>
        <p15:guide id="3" pos="595">
          <p15:clr>
            <a:srgbClr val="F26B43"/>
          </p15:clr>
        </p15:guide>
        <p15:guide id="4" orient="horz" pos="540">
          <p15:clr>
            <a:srgbClr val="F26B43"/>
          </p15:clr>
        </p15:guide>
        <p15:guide id="5" orient="horz" pos="96">
          <p15:clr>
            <a:srgbClr val="F26B43"/>
          </p15:clr>
        </p15:guide>
        <p15:guide id="6" orient="horz" pos="4224">
          <p15:clr>
            <a:srgbClr val="F26B43"/>
          </p15:clr>
        </p15:guide>
        <p15:guide id="7" orient="horz" pos="1094">
          <p15:clr>
            <a:srgbClr val="F26B43"/>
          </p15:clr>
        </p15:guide>
        <p15:guide id="8" pos="3840">
          <p15:clr>
            <a:srgbClr val="F26B43"/>
          </p15:clr>
        </p15:guide>
        <p15:guide id="9" orient="horz" pos="3893">
          <p15:clr>
            <a:srgbClr val="F26B43"/>
          </p15:clr>
        </p15:guide>
        <p15:guide id="10" orient="horz" pos="1389">
          <p15:clr>
            <a:srgbClr val="547EBF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31292" y="4829176"/>
            <a:ext cx="0" cy="97154"/>
          </a:xfrm>
          <a:custGeom>
            <a:avLst/>
            <a:gdLst/>
            <a:ahLst/>
            <a:cxnLst/>
            <a:rect l="l" t="t" r="r" b="b"/>
            <a:pathLst>
              <a:path h="129540">
                <a:moveTo>
                  <a:pt x="0" y="0"/>
                </a:moveTo>
                <a:lnTo>
                  <a:pt x="0" y="129539"/>
                </a:lnTo>
              </a:path>
            </a:pathLst>
          </a:custGeom>
          <a:ln w="412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8318754" y="4813934"/>
            <a:ext cx="128111" cy="0"/>
          </a:xfrm>
          <a:custGeom>
            <a:avLst/>
            <a:gdLst/>
            <a:ahLst/>
            <a:cxnLst/>
            <a:rect l="l" t="t" r="r" b="b"/>
            <a:pathLst>
              <a:path w="170815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4064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8289036" y="4942999"/>
            <a:ext cx="128111" cy="0"/>
          </a:xfrm>
          <a:custGeom>
            <a:avLst/>
            <a:gdLst/>
            <a:ahLst/>
            <a:cxnLst/>
            <a:rect l="l" t="t" r="r" b="b"/>
            <a:pathLst>
              <a:path w="170815">
                <a:moveTo>
                  <a:pt x="0" y="0"/>
                </a:moveTo>
                <a:lnTo>
                  <a:pt x="170687" y="0"/>
                </a:lnTo>
              </a:path>
            </a:pathLst>
          </a:custGeom>
          <a:ln w="4191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8304514" y="4830128"/>
            <a:ext cx="0" cy="97154"/>
          </a:xfrm>
          <a:custGeom>
            <a:avLst/>
            <a:gdLst/>
            <a:ahLst/>
            <a:cxnLst/>
            <a:rect l="l" t="t" r="r" b="b"/>
            <a:pathLst>
              <a:path h="129540">
                <a:moveTo>
                  <a:pt x="0" y="0"/>
                </a:moveTo>
                <a:lnTo>
                  <a:pt x="0" y="129539"/>
                </a:lnTo>
              </a:path>
            </a:pathLst>
          </a:custGeom>
          <a:ln w="412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8485633" y="4798314"/>
            <a:ext cx="73151" cy="68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8599932" y="4798314"/>
            <a:ext cx="0" cy="6858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18288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8641081" y="4798314"/>
            <a:ext cx="66293" cy="685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8741664" y="4798314"/>
            <a:ext cx="68580" cy="685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8844533" y="4798314"/>
            <a:ext cx="66675" cy="68580"/>
          </a:xfrm>
          <a:custGeom>
            <a:avLst/>
            <a:gdLst/>
            <a:ahLst/>
            <a:cxnLst/>
            <a:rect l="l" t="t" r="r" b="b"/>
            <a:pathLst>
              <a:path w="88900" h="91439">
                <a:moveTo>
                  <a:pt x="84709" y="0"/>
                </a:moveTo>
                <a:lnTo>
                  <a:pt x="3683" y="0"/>
                </a:lnTo>
                <a:lnTo>
                  <a:pt x="0" y="3695"/>
                </a:lnTo>
                <a:lnTo>
                  <a:pt x="0" y="87287"/>
                </a:lnTo>
                <a:lnTo>
                  <a:pt x="3683" y="91440"/>
                </a:lnTo>
                <a:lnTo>
                  <a:pt x="84709" y="91440"/>
                </a:lnTo>
                <a:lnTo>
                  <a:pt x="88392" y="87744"/>
                </a:lnTo>
                <a:lnTo>
                  <a:pt x="88392" y="73888"/>
                </a:lnTo>
                <a:lnTo>
                  <a:pt x="17272" y="73888"/>
                </a:lnTo>
                <a:lnTo>
                  <a:pt x="17272" y="17551"/>
                </a:lnTo>
                <a:lnTo>
                  <a:pt x="88392" y="17551"/>
                </a:lnTo>
                <a:lnTo>
                  <a:pt x="88392" y="3695"/>
                </a:lnTo>
                <a:lnTo>
                  <a:pt x="84709" y="0"/>
                </a:lnTo>
                <a:close/>
              </a:path>
              <a:path w="88900" h="91439">
                <a:moveTo>
                  <a:pt x="88392" y="17551"/>
                </a:moveTo>
                <a:lnTo>
                  <a:pt x="71120" y="17551"/>
                </a:lnTo>
                <a:lnTo>
                  <a:pt x="71120" y="73888"/>
                </a:lnTo>
                <a:lnTo>
                  <a:pt x="88392" y="73888"/>
                </a:lnTo>
                <a:lnTo>
                  <a:pt x="88392" y="1755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5" name="bk object 25"/>
          <p:cNvSpPr/>
          <p:nvPr/>
        </p:nvSpPr>
        <p:spPr>
          <a:xfrm>
            <a:off x="8485632" y="4889754"/>
            <a:ext cx="66294" cy="685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6" name="bk object 26"/>
          <p:cNvSpPr/>
          <p:nvPr/>
        </p:nvSpPr>
        <p:spPr>
          <a:xfrm>
            <a:off x="8570214" y="4889754"/>
            <a:ext cx="66294" cy="685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7" name="bk object 27"/>
          <p:cNvSpPr/>
          <p:nvPr/>
        </p:nvSpPr>
        <p:spPr>
          <a:xfrm>
            <a:off x="8661653" y="4889754"/>
            <a:ext cx="66294" cy="685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8" name="bk object 28"/>
          <p:cNvSpPr/>
          <p:nvPr/>
        </p:nvSpPr>
        <p:spPr>
          <a:xfrm>
            <a:off x="8753095" y="4889754"/>
            <a:ext cx="66293" cy="6857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9" name="bk object 29"/>
          <p:cNvSpPr/>
          <p:nvPr/>
        </p:nvSpPr>
        <p:spPr>
          <a:xfrm>
            <a:off x="8842249" y="4889754"/>
            <a:ext cx="68579" cy="6857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30" name="bk object 30"/>
          <p:cNvSpPr/>
          <p:nvPr/>
        </p:nvSpPr>
        <p:spPr>
          <a:xfrm>
            <a:off x="8919972" y="4800601"/>
            <a:ext cx="25241" cy="25241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26034" y="0"/>
                </a:moveTo>
                <a:lnTo>
                  <a:pt x="7493" y="0"/>
                </a:lnTo>
                <a:lnTo>
                  <a:pt x="0" y="7454"/>
                </a:lnTo>
                <a:lnTo>
                  <a:pt x="0" y="26073"/>
                </a:lnTo>
                <a:lnTo>
                  <a:pt x="7493" y="33528"/>
                </a:lnTo>
                <a:lnTo>
                  <a:pt x="26034" y="33528"/>
                </a:lnTo>
                <a:lnTo>
                  <a:pt x="27911" y="31661"/>
                </a:lnTo>
                <a:lnTo>
                  <a:pt x="7874" y="31661"/>
                </a:lnTo>
                <a:lnTo>
                  <a:pt x="888" y="25615"/>
                </a:lnTo>
                <a:lnTo>
                  <a:pt x="888" y="8381"/>
                </a:lnTo>
                <a:lnTo>
                  <a:pt x="7874" y="1396"/>
                </a:lnTo>
                <a:lnTo>
                  <a:pt x="27439" y="1396"/>
                </a:lnTo>
                <a:lnTo>
                  <a:pt x="26034" y="0"/>
                </a:lnTo>
                <a:close/>
              </a:path>
              <a:path w="33654" h="33654">
                <a:moveTo>
                  <a:pt x="27439" y="1396"/>
                </a:moveTo>
                <a:lnTo>
                  <a:pt x="25146" y="1396"/>
                </a:lnTo>
                <a:lnTo>
                  <a:pt x="31623" y="8381"/>
                </a:lnTo>
                <a:lnTo>
                  <a:pt x="31623" y="25145"/>
                </a:lnTo>
                <a:lnTo>
                  <a:pt x="25146" y="31661"/>
                </a:lnTo>
                <a:lnTo>
                  <a:pt x="27911" y="31661"/>
                </a:lnTo>
                <a:lnTo>
                  <a:pt x="33527" y="26073"/>
                </a:lnTo>
                <a:lnTo>
                  <a:pt x="33527" y="7454"/>
                </a:lnTo>
                <a:lnTo>
                  <a:pt x="27439" y="1396"/>
                </a:lnTo>
                <a:close/>
              </a:path>
              <a:path w="33654" h="33654">
                <a:moveTo>
                  <a:pt x="21462" y="6515"/>
                </a:moveTo>
                <a:lnTo>
                  <a:pt x="10286" y="6515"/>
                </a:lnTo>
                <a:lnTo>
                  <a:pt x="10286" y="27470"/>
                </a:lnTo>
                <a:lnTo>
                  <a:pt x="13080" y="27470"/>
                </a:lnTo>
                <a:lnTo>
                  <a:pt x="13080" y="18160"/>
                </a:lnTo>
                <a:lnTo>
                  <a:pt x="19050" y="18160"/>
                </a:lnTo>
                <a:lnTo>
                  <a:pt x="22351" y="17691"/>
                </a:lnTo>
                <a:lnTo>
                  <a:pt x="23240" y="15836"/>
                </a:lnTo>
                <a:lnTo>
                  <a:pt x="13461" y="15836"/>
                </a:lnTo>
                <a:lnTo>
                  <a:pt x="13461" y="8381"/>
                </a:lnTo>
                <a:lnTo>
                  <a:pt x="23240" y="8381"/>
                </a:lnTo>
                <a:lnTo>
                  <a:pt x="21462" y="6515"/>
                </a:lnTo>
                <a:close/>
              </a:path>
              <a:path w="33654" h="33654">
                <a:moveTo>
                  <a:pt x="19050" y="18160"/>
                </a:moveTo>
                <a:lnTo>
                  <a:pt x="16763" y="18160"/>
                </a:lnTo>
                <a:lnTo>
                  <a:pt x="20954" y="27470"/>
                </a:lnTo>
                <a:lnTo>
                  <a:pt x="23240" y="27470"/>
                </a:lnTo>
                <a:lnTo>
                  <a:pt x="19050" y="18160"/>
                </a:lnTo>
                <a:close/>
              </a:path>
              <a:path w="33654" h="33654">
                <a:moveTo>
                  <a:pt x="23240" y="8381"/>
                </a:moveTo>
                <a:lnTo>
                  <a:pt x="19557" y="8381"/>
                </a:lnTo>
                <a:lnTo>
                  <a:pt x="20954" y="9309"/>
                </a:lnTo>
                <a:lnTo>
                  <a:pt x="20954" y="14439"/>
                </a:lnTo>
                <a:lnTo>
                  <a:pt x="19557" y="15836"/>
                </a:lnTo>
                <a:lnTo>
                  <a:pt x="23240" y="15836"/>
                </a:lnTo>
                <a:lnTo>
                  <a:pt x="23240" y="838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31" name="bk object 31"/>
          <p:cNvSpPr/>
          <p:nvPr/>
        </p:nvSpPr>
        <p:spPr>
          <a:xfrm>
            <a:off x="708660" y="0"/>
            <a:ext cx="1348740" cy="114300"/>
          </a:xfrm>
          <a:custGeom>
            <a:avLst/>
            <a:gdLst/>
            <a:ahLst/>
            <a:cxnLst/>
            <a:rect l="l" t="t" r="r" b="b"/>
            <a:pathLst>
              <a:path w="1798320" h="152400">
                <a:moveTo>
                  <a:pt x="0" y="152400"/>
                </a:moveTo>
                <a:lnTo>
                  <a:pt x="1798320" y="152400"/>
                </a:lnTo>
                <a:lnTo>
                  <a:pt x="179832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079EE"/>
          </a:solid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7736" y="2941663"/>
            <a:ext cx="728852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085" y="1266444"/>
            <a:ext cx="77638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7/13/2021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24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1709928"/>
            <a:ext cx="6784032" cy="131902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Welcome to ALM Quality Center Client Launcher Webinar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We will start shortly… </a:t>
            </a:r>
          </a:p>
        </p:txBody>
      </p:sp>
    </p:spTree>
    <p:extLst>
      <p:ext uri="{BB962C8B-B14F-4D97-AF65-F5344CB8AC3E}">
        <p14:creationId xmlns:p14="http://schemas.microsoft.com/office/powerpoint/2010/main" val="217714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BE4686-862E-4EF7-AE24-5927EC257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10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4D43A1-62E2-46A0-BB72-00B7ED66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ALM URL as a favorite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50D656-641A-424C-ACA5-06937D2CE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44" y="1581150"/>
            <a:ext cx="5589675" cy="1659342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DC8635B-D168-4618-9EDF-2EB3DA5665FA}"/>
              </a:ext>
            </a:extLst>
          </p:cNvPr>
          <p:cNvSpPr/>
          <p:nvPr/>
        </p:nvSpPr>
        <p:spPr>
          <a:xfrm>
            <a:off x="7924800" y="2038350"/>
            <a:ext cx="304800" cy="533400"/>
          </a:xfrm>
          <a:prstGeom prst="downArrow">
            <a:avLst/>
          </a:prstGeom>
          <a:solidFill>
            <a:srgbClr val="E5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8FBCC6-158C-49CE-A1DD-3AB8263AF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826" y="1570424"/>
            <a:ext cx="4347807" cy="2266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3E1BC-91A9-4BB6-B9A8-6D9729D136E1}"/>
              </a:ext>
            </a:extLst>
          </p:cNvPr>
          <p:cNvSpPr txBox="1"/>
          <p:nvPr/>
        </p:nvSpPr>
        <p:spPr>
          <a:xfrm>
            <a:off x="686398" y="1585792"/>
            <a:ext cx="22617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on Add Favorite to save your settings</a:t>
            </a:r>
          </a:p>
        </p:txBody>
      </p:sp>
    </p:spTree>
    <p:extLst>
      <p:ext uri="{BB962C8B-B14F-4D97-AF65-F5344CB8AC3E}">
        <p14:creationId xmlns:p14="http://schemas.microsoft.com/office/powerpoint/2010/main" val="324795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55FF26-7FEE-4381-8789-DEB9E405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363738"/>
            <a:ext cx="5509637" cy="21050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06509A-9DC4-43D8-8BBA-FD8CCE97C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11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59D433-F0F6-4D7D-AA27-50821A79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Settings:  Allow ALM links to be open with ALM Launcher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52C88335-C2FD-4207-8401-F9CCE8CCD23F}"/>
              </a:ext>
            </a:extLst>
          </p:cNvPr>
          <p:cNvSpPr/>
          <p:nvPr/>
        </p:nvSpPr>
        <p:spPr>
          <a:xfrm>
            <a:off x="8443914" y="2112341"/>
            <a:ext cx="304800" cy="489204"/>
          </a:xfrm>
          <a:prstGeom prst="downArrow">
            <a:avLst/>
          </a:prstGeom>
          <a:solidFill>
            <a:srgbClr val="E5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5CE96-C570-4601-8FDD-81A8B84E3740}"/>
              </a:ext>
            </a:extLst>
          </p:cNvPr>
          <p:cNvSpPr txBox="1"/>
          <p:nvPr/>
        </p:nvSpPr>
        <p:spPr>
          <a:xfrm>
            <a:off x="609600" y="1396012"/>
            <a:ext cx="243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Links in documents and other locations can invoke the ALM Client Launcher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52BB7-0CDA-4BF9-AACE-CD4CE44BD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809750"/>
            <a:ext cx="4118907" cy="2424112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C14F3DA4-21C2-4089-8163-8BA8AE4EB66A}"/>
              </a:ext>
            </a:extLst>
          </p:cNvPr>
          <p:cNvSpPr/>
          <p:nvPr/>
        </p:nvSpPr>
        <p:spPr>
          <a:xfrm>
            <a:off x="8494302" y="1696583"/>
            <a:ext cx="304800" cy="609600"/>
          </a:xfrm>
          <a:prstGeom prst="downArrow">
            <a:avLst/>
          </a:prstGeom>
          <a:solidFill>
            <a:srgbClr val="E5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27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8FFCA0-22F1-4292-986E-3A6C643EE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12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D7B967-08FE-46D8-AE6E-2EAEBE57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Settings: Configure Proxy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EE258-DAC7-4657-8B82-0B6A76459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4" y="971550"/>
            <a:ext cx="4986337" cy="290522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C0CFE71-68A1-4F79-9CD8-B37C51D2B6A7}"/>
              </a:ext>
            </a:extLst>
          </p:cNvPr>
          <p:cNvSpPr/>
          <p:nvPr/>
        </p:nvSpPr>
        <p:spPr>
          <a:xfrm>
            <a:off x="7772400" y="2876550"/>
            <a:ext cx="609600" cy="274319"/>
          </a:xfrm>
          <a:prstGeom prst="rightArrow">
            <a:avLst/>
          </a:prstGeom>
          <a:solidFill>
            <a:srgbClr val="E5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62ABB0-9498-43D1-BE42-9FD294C6B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150" y="1518744"/>
            <a:ext cx="3976690" cy="3451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7AC55B-2649-4792-A0BD-FF03F5AB133A}"/>
              </a:ext>
            </a:extLst>
          </p:cNvPr>
          <p:cNvSpPr txBox="1"/>
          <p:nvPr/>
        </p:nvSpPr>
        <p:spPr>
          <a:xfrm>
            <a:off x="609599" y="1142254"/>
            <a:ext cx="278606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Click on Proxy Settings button to edit proxy information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prstClr val="black"/>
              </a:solidFill>
              <a:latin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Select “Use IE Proxy Server” setting only if proxy does not require user credentials </a:t>
            </a:r>
          </a:p>
        </p:txBody>
      </p:sp>
    </p:spTree>
    <p:extLst>
      <p:ext uri="{BB962C8B-B14F-4D97-AF65-F5344CB8AC3E}">
        <p14:creationId xmlns:p14="http://schemas.microsoft.com/office/powerpoint/2010/main" val="377256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4F50E-5133-4B51-99A3-7119B41E4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13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FCD6CF-283D-47BA-8DB4-3DF92BFC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 Configuration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095C1-AAE0-406A-A5B8-6A9EB8A1A271}"/>
              </a:ext>
            </a:extLst>
          </p:cNvPr>
          <p:cNvSpPr txBox="1"/>
          <p:nvPr/>
        </p:nvSpPr>
        <p:spPr>
          <a:xfrm>
            <a:off x="419164" y="1276350"/>
            <a:ext cx="8420036" cy="17543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2400" dirty="0"/>
              <a:t>Configuration file is </a:t>
            </a:r>
            <a:r>
              <a:rPr lang="en-US" sz="2400"/>
              <a:t>saved under user </a:t>
            </a:r>
            <a:r>
              <a:rPr lang="en-US" sz="2400" dirty="0"/>
              <a:t>profile by default: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2400" dirty="0"/>
              <a:t>Example: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r>
              <a:rPr lang="en-US" sz="2400" dirty="0"/>
              <a:t> C:\Users\&lt;username&gt;\AppData\Local\Launcher.config</a:t>
            </a:r>
          </a:p>
          <a:p>
            <a:pPr marL="0" indent="0">
              <a:lnSpc>
                <a:spcPct val="90000"/>
              </a:lnSpc>
              <a:spcAft>
                <a:spcPts val="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5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EEC5A9-6123-4DD2-B333-27846FC9F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14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91C02D-2E79-44E6-9547-4A3FF421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69A0F6-2391-4CBE-86AA-A8F69A0E4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800211"/>
            <a:ext cx="4572000" cy="39856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6184177-4E46-47E9-9B45-85180E21276E}"/>
              </a:ext>
            </a:extLst>
          </p:cNvPr>
          <p:cNvSpPr/>
          <p:nvPr/>
        </p:nvSpPr>
        <p:spPr>
          <a:xfrm>
            <a:off x="253189" y="1098071"/>
            <a:ext cx="22614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help command to list command line options:</a:t>
            </a:r>
          </a:p>
          <a:p>
            <a:endParaRPr 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ALMClientLauncher.exe /?</a:t>
            </a:r>
          </a:p>
        </p:txBody>
      </p:sp>
    </p:spTree>
    <p:extLst>
      <p:ext uri="{BB962C8B-B14F-4D97-AF65-F5344CB8AC3E}">
        <p14:creationId xmlns:p14="http://schemas.microsoft.com/office/powerpoint/2010/main" val="473500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379EFD-600F-4342-92E9-4C9482A34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15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AE6D2-CEB6-45FB-ADB0-33DA2093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Command Line to install in unattended mode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D5F944-31B9-447A-9A03-916110FC7968}"/>
              </a:ext>
            </a:extLst>
          </p:cNvPr>
          <p:cNvSpPr/>
          <p:nvPr/>
        </p:nvSpPr>
        <p:spPr>
          <a:xfrm>
            <a:off x="411480" y="1141586"/>
            <a:ext cx="8656320" cy="32932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&gt;ALMClientLauncher.exe –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url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=https://almorgdemo155.saas.microfocus.com/qcbin 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configpath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=“c:\ALM155\almorgdemo155.saas.microfocus.com” -unattended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command will do the following:</a:t>
            </a:r>
          </a:p>
          <a:p>
            <a:pPr marL="457200" indent="-457200">
              <a:buAutoNum type="arabicPeriod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Bring up ALM Client Launcher and set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unattended (no user interaction) mode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client path to C:\ALM155\almorgdemo155.saas.microfocus.com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AutoNum type="arabicPeriod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 the ALMClient.zip file</a:t>
            </a:r>
          </a:p>
          <a:p>
            <a:pPr marL="457200" indent="-457200">
              <a:buAutoNum type="arabicPeriod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 zipped file to c:\ALM155\almorgdemo155.saas.microfocus.com</a:t>
            </a:r>
          </a:p>
          <a:p>
            <a:pPr marL="457200" indent="-457200">
              <a:buAutoNum type="arabicPeriod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Launcher.config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file location to C:\ALM155\almorgdemo155.saas.microfocus.com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132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7A1D1B-6CD8-4976-B16E-516CCEFC3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16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A621A3-60DD-480B-87AB-615AAFDA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OTA Registration for 3</a:t>
            </a:r>
            <a:r>
              <a:rPr lang="en-US" baseline="30000" dirty="0"/>
              <a:t>rd</a:t>
            </a:r>
            <a:r>
              <a:rPr lang="en-US" dirty="0"/>
              <a:t> parties Integration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AEAA9-ED59-4253-BF9B-8FF41E80786E}"/>
              </a:ext>
            </a:extLst>
          </p:cNvPr>
          <p:cNvSpPr txBox="1"/>
          <p:nvPr/>
        </p:nvSpPr>
        <p:spPr>
          <a:xfrm>
            <a:off x="710090" y="1156342"/>
            <a:ext cx="7138510" cy="35271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400" dirty="0"/>
              <a:t>&gt;almclientlauncher.exe -reg -cp="c:\ALM155\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almorgdemo155.saas.microfocus.com</a:t>
            </a:r>
            <a:r>
              <a:rPr lang="en-US" sz="2400" dirty="0"/>
              <a:t>"</a:t>
            </a:r>
          </a:p>
          <a:p>
            <a:pPr marL="342900" indent="-3429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Administration permission is NOT required</a:t>
            </a:r>
          </a:p>
          <a:p>
            <a:pPr marL="342900" indent="-3429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OTA will be registered under HKEY_CURRENT_USER in the registry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you have OTA incompatibility issue due to previous installation, then run the ALM Client Cleanup tool to remove old version and re-register</a:t>
            </a:r>
          </a:p>
          <a:p>
            <a:pPr marL="342900" indent="-3429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53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6A129-CAEE-4B3E-8B01-50EC465A5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17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CFA06-B3A5-49C9-9905-2AC51F49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 Focus Integration Tools OTA Requirements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04C9BDE-480B-48FA-98E9-E7E32BF543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678495"/>
              </p:ext>
            </p:extLst>
          </p:nvPr>
        </p:nvGraphicFramePr>
        <p:xfrm>
          <a:off x="710090" y="1376044"/>
          <a:ext cx="6338410" cy="196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953177" imgH="1533456" progId="Excel.Sheet.12">
                  <p:embed/>
                </p:oleObj>
              </mc:Choice>
              <mc:Fallback>
                <p:oleObj name="Worksheet" r:id="rId3" imgW="4953177" imgH="1533456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04C9BDE-480B-48FA-98E9-E7E32BF543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0090" y="1376044"/>
                        <a:ext cx="6338410" cy="19624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04B582-4C4D-465F-A0D1-DBC1A52142BB}"/>
              </a:ext>
            </a:extLst>
          </p:cNvPr>
          <p:cNvSpPr txBox="1"/>
          <p:nvPr/>
        </p:nvSpPr>
        <p:spPr>
          <a:xfrm>
            <a:off x="679994" y="4019550"/>
            <a:ext cx="625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*UFT will automatically download ALM Client files and register OTA overwriting Launcher's registration.</a:t>
            </a:r>
          </a:p>
        </p:txBody>
      </p:sp>
    </p:spTree>
    <p:extLst>
      <p:ext uri="{BB962C8B-B14F-4D97-AF65-F5344CB8AC3E}">
        <p14:creationId xmlns:p14="http://schemas.microsoft.com/office/powerpoint/2010/main" val="220779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8BB474-5CB9-461F-9F07-CB9C6C18C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18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7C95CD-B002-45BB-A668-07A1A7C6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UFT Integration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78239C-CE3B-47F0-9343-6883FEDE33DD}"/>
              </a:ext>
            </a:extLst>
          </p:cNvPr>
          <p:cNvSpPr txBox="1"/>
          <p:nvPr/>
        </p:nvSpPr>
        <p:spPr>
          <a:xfrm>
            <a:off x="533400" y="1306788"/>
            <a:ext cx="4191000" cy="319472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UFT will automatically detect and download the ALM client files to C:\Users\&lt;username&gt;\AppData\Local\HP\ALM-Client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UFT (admin) will register OTA under HKEY_LOCAL_MACHINE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UFT (non-admin) will register OTA under HKEY_CURRENT_USER and will unregister OTA upon exit</a:t>
            </a:r>
          </a:p>
          <a:p>
            <a:pPr marL="342900" indent="-3429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UFT overwrite existing Client Launcher registration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7CB67-1A32-42D2-9C05-39FD2896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261782"/>
            <a:ext cx="36438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7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4EFD3-54CB-4772-837C-94D65483E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19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ECD84-F42D-4B80-9210-532AE0F8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Pop-up Authentication Window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C1C85C-0C6C-49E3-9A6B-2F6358DB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629" y="1279088"/>
            <a:ext cx="4267200" cy="32077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408D3E-8BAB-437B-A83C-3D174C840DD8}"/>
              </a:ext>
            </a:extLst>
          </p:cNvPr>
          <p:cNvSpPr/>
          <p:nvPr/>
        </p:nvSpPr>
        <p:spPr>
          <a:xfrm>
            <a:off x="725330" y="895350"/>
            <a:ext cx="3846670" cy="38164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default, SSO authentication window uses the default Web Browser (IE)</a:t>
            </a: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ALM 15.5.1: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ALM </a:t>
            </a:r>
            <a:r>
              <a:rPr lang="en-US" sz="1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Webgate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 Customization tool is located under https://&lt;sever&gt;/qcbin/Apps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Client Launcher (embedded web browser) for authentication instead of Internet Explorer (default web browser)</a:t>
            </a:r>
          </a:p>
          <a:p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DISABLE_SLM_WITH_DEFAULT_WEBBROWSER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= Y (Site Admin parameter)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83BE0AD-06BB-452F-B5AD-E0EF636C68C8}"/>
              </a:ext>
            </a:extLst>
          </p:cNvPr>
          <p:cNvSpPr/>
          <p:nvPr/>
        </p:nvSpPr>
        <p:spPr>
          <a:xfrm rot="10800000">
            <a:off x="5942822" y="2571750"/>
            <a:ext cx="228600" cy="990600"/>
          </a:xfrm>
          <a:prstGeom prst="downArrow">
            <a:avLst/>
          </a:prstGeom>
          <a:solidFill>
            <a:srgbClr val="E5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2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ALM Quality Center Client Launcher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6B3A13-DE5F-5340-B63F-31987DB421F9}"/>
              </a:ext>
            </a:extLst>
          </p:cNvPr>
          <p:cNvSpPr txBox="1"/>
          <p:nvPr/>
        </p:nvSpPr>
        <p:spPr>
          <a:xfrm>
            <a:off x="304801" y="401955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MF SaaS Technical Solutions Consultant</a:t>
            </a:r>
          </a:p>
        </p:txBody>
      </p:sp>
    </p:spTree>
    <p:extLst>
      <p:ext uri="{BB962C8B-B14F-4D97-AF65-F5344CB8AC3E}">
        <p14:creationId xmlns:p14="http://schemas.microsoft.com/office/powerpoint/2010/main" val="1334600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A7AF9E-B12A-441A-864B-EE42A3000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B999A9-77CE-4AD1-9911-24A29F08BC34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F72D8-938C-47A1-B5A1-6086B16F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ALM, Site Admin, and Lab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D1005-B8C2-4EBD-8BDC-228B4721B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76350"/>
            <a:ext cx="6567010" cy="307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2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D9ABDC-E78E-454A-86DD-A523CE32A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21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FB4F7-28CC-48D6-8F4E-2C3C1523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86303-C172-49A8-ABAB-68B879D44474}"/>
              </a:ext>
            </a:extLst>
          </p:cNvPr>
          <p:cNvSpPr txBox="1"/>
          <p:nvPr/>
        </p:nvSpPr>
        <p:spPr>
          <a:xfrm>
            <a:off x="457200" y="1428750"/>
            <a:ext cx="640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Need browser to access SaaS Administration Add-on, API-Key Management, and Web Runner </a:t>
            </a:r>
          </a:p>
          <a:p>
            <a:pPr marL="342900" indent="-342900">
              <a:buAutoNum type="arabicPeriod"/>
            </a:pPr>
            <a:r>
              <a:rPr lang="en-US" sz="1800" b="0" i="0" u="none" strike="noStrike" baseline="0" dirty="0">
                <a:latin typeface="MetricNEW-Regular-Identity-H"/>
              </a:rPr>
              <a:t>SiteMinder external authentication is not supported</a:t>
            </a:r>
          </a:p>
          <a:p>
            <a:pPr marL="342900" indent="-342900">
              <a:buAutoNum type="arabicPeriod"/>
            </a:pPr>
            <a:r>
              <a:rPr lang="en-US" dirty="0">
                <a:latin typeface="MetricNEW-Regular-Identity-H"/>
              </a:rPr>
              <a:t>Supports only Windows</a:t>
            </a:r>
          </a:p>
        </p:txBody>
      </p:sp>
    </p:spTree>
    <p:extLst>
      <p:ext uri="{BB962C8B-B14F-4D97-AF65-F5344CB8AC3E}">
        <p14:creationId xmlns:p14="http://schemas.microsoft.com/office/powerpoint/2010/main" val="506413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22" y="2825495"/>
            <a:ext cx="7735490" cy="1405890"/>
          </a:xfrm>
        </p:spPr>
        <p:txBody>
          <a:bodyPr/>
          <a:lstStyle/>
          <a:p>
            <a:r>
              <a:rPr lang="en-US"/>
              <a:t>Inform Slides (Details On Slide 2)</a:t>
            </a:r>
          </a:p>
        </p:txBody>
      </p:sp>
      <p:pic>
        <p:nvPicPr>
          <p:cNvPr id="3" name="Picture 2" descr="×ª××¦××ª ×ª××× × ×¢×××¨ âªThank youâ¬â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491" y="-32984"/>
            <a:ext cx="9239491" cy="527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861197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&amp; Answers</a:t>
            </a:r>
          </a:p>
        </p:txBody>
      </p:sp>
    </p:spTree>
    <p:extLst>
      <p:ext uri="{BB962C8B-B14F-4D97-AF65-F5344CB8AC3E}">
        <p14:creationId xmlns:p14="http://schemas.microsoft.com/office/powerpoint/2010/main" val="3341631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7864" y="2965162"/>
            <a:ext cx="23762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solidFill>
                  <a:srgbClr val="61EEEC"/>
                </a:solidFill>
              </a:rPr>
              <a:t>www.microfocus.com</a:t>
            </a:r>
            <a:endParaRPr lang="en-US" sz="1300" dirty="0">
              <a:solidFill>
                <a:srgbClr val="61EE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41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700735" y="292189"/>
            <a:ext cx="1097756" cy="4251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700" b="1" dirty="0">
                <a:solidFill>
                  <a:prstClr val="black"/>
                </a:solidFill>
                <a:cs typeface="Calibri"/>
              </a:rPr>
              <a:t>A</a:t>
            </a:r>
            <a:r>
              <a:rPr sz="2700" b="1" spc="-41" dirty="0">
                <a:solidFill>
                  <a:prstClr val="black"/>
                </a:solidFill>
                <a:cs typeface="Calibri"/>
              </a:rPr>
              <a:t>g</a:t>
            </a:r>
            <a:r>
              <a:rPr sz="2700" b="1" spc="4" dirty="0">
                <a:solidFill>
                  <a:prstClr val="black"/>
                </a:solidFill>
                <a:cs typeface="Calibri"/>
              </a:rPr>
              <a:t>e</a:t>
            </a:r>
            <a:r>
              <a:rPr sz="2700" b="1" dirty="0">
                <a:solidFill>
                  <a:prstClr val="black"/>
                </a:solidFill>
                <a:cs typeface="Calibri"/>
              </a:rPr>
              <a:t>n</a:t>
            </a:r>
            <a:r>
              <a:rPr sz="2700" b="1" spc="11" dirty="0">
                <a:solidFill>
                  <a:prstClr val="black"/>
                </a:solidFill>
                <a:cs typeface="Calibri"/>
              </a:rPr>
              <a:t>d</a:t>
            </a:r>
            <a:r>
              <a:rPr sz="2700" b="1" dirty="0">
                <a:solidFill>
                  <a:prstClr val="black"/>
                </a:solidFill>
                <a:cs typeface="Calibri"/>
              </a:rPr>
              <a:t>a</a:t>
            </a:r>
            <a:endParaRPr sz="2700"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6216" y="4832909"/>
            <a:ext cx="72866" cy="13705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825" dirty="0">
                <a:solidFill>
                  <a:srgbClr val="BEBEBE"/>
                </a:solidFill>
                <a:cs typeface="Calibri"/>
              </a:rPr>
              <a:t>2</a:t>
            </a:r>
            <a:endParaRPr sz="825">
              <a:solidFill>
                <a:prstClr val="black"/>
              </a:solidFill>
              <a:cs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6025310-3036-4DF4-923F-39708F01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35" y="1123950"/>
            <a:ext cx="7288529" cy="738664"/>
          </a:xfrm>
        </p:spPr>
        <p:txBody>
          <a:bodyPr/>
          <a:lstStyle/>
          <a:p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558F78-1150-4491-AF57-05ECF3F524CA}"/>
              </a:ext>
            </a:extLst>
          </p:cNvPr>
          <p:cNvSpPr/>
          <p:nvPr/>
        </p:nvSpPr>
        <p:spPr>
          <a:xfrm>
            <a:off x="669998" y="1217533"/>
            <a:ext cx="7635802" cy="32624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1. Installation and Configuration of ALM Client Launcher</a:t>
            </a:r>
          </a:p>
          <a:p>
            <a:r>
              <a:rPr lang="en-US" sz="2400" dirty="0"/>
              <a:t>2. Command Line Options</a:t>
            </a:r>
          </a:p>
          <a:p>
            <a:r>
              <a:rPr lang="en-US" sz="2400" dirty="0">
                <a:solidFill>
                  <a:schemeClr val="tx1"/>
                </a:solidFill>
              </a:rPr>
              <a:t>3. OTA Registration</a:t>
            </a:r>
          </a:p>
          <a:p>
            <a:r>
              <a:rPr lang="en-US" sz="2400" dirty="0"/>
              <a:t>4. UFT Integration</a:t>
            </a:r>
          </a:p>
          <a:p>
            <a:r>
              <a:rPr lang="en-US" sz="2400" dirty="0"/>
              <a:t>5. E</a:t>
            </a:r>
            <a:r>
              <a:rPr lang="en-US" sz="2400" dirty="0">
                <a:solidFill>
                  <a:schemeClr val="tx1"/>
                </a:solidFill>
              </a:rPr>
              <a:t>mbedded browser for SSO Authentication</a:t>
            </a:r>
          </a:p>
          <a:p>
            <a:r>
              <a:rPr lang="en-US" sz="2400" dirty="0"/>
              <a:t>6. Access ALM, Lab Management, and Site Admin URL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7. Known Limitations</a:t>
            </a:r>
          </a:p>
          <a:p>
            <a:r>
              <a:rPr lang="en-US" sz="2400" dirty="0"/>
              <a:t>8. Q&amp;A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656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7588FF-EF43-4C74-8B3A-0DCE7664A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4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D1D099-43E3-445E-B27B-4C34470F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ALM Client Launcher?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E72E9-E58B-41D9-86F5-D8553C62931F}"/>
              </a:ext>
            </a:extLst>
          </p:cNvPr>
          <p:cNvSpPr/>
          <p:nvPr/>
        </p:nvSpPr>
        <p:spPr>
          <a:xfrm>
            <a:off x="228600" y="1224498"/>
            <a:ext cx="7924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ALM Client Launcher is a lightweight, portable, and flexible tool that enables you to run an ALM client on any Windows machine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need for Internet Explorer or admin permissions</a:t>
            </a:r>
          </a:p>
        </p:txBody>
      </p:sp>
    </p:spTree>
    <p:extLst>
      <p:ext uri="{BB962C8B-B14F-4D97-AF65-F5344CB8AC3E}">
        <p14:creationId xmlns:p14="http://schemas.microsoft.com/office/powerpoint/2010/main" val="295074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73724" y="4764180"/>
            <a:ext cx="359676" cy="273844"/>
          </a:xfrm>
        </p:spPr>
        <p:txBody>
          <a:bodyPr/>
          <a:lstStyle/>
          <a:p>
            <a:fld id="{0FB999A9-77CE-4AD1-9911-24A29F08BC34}" type="slidenum">
              <a:rPr lang="en-US" smtClean="0">
                <a:solidFill>
                  <a:prstClr val="white">
                    <a:lumMod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0593AECF-7FB3-44A2-B079-7639A358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090" y="324410"/>
            <a:ext cx="7733824" cy="810000"/>
          </a:xfrm>
        </p:spPr>
        <p:txBody>
          <a:bodyPr/>
          <a:lstStyle/>
          <a:p>
            <a:r>
              <a:rPr lang="en-US" dirty="0"/>
              <a:t> Download ALM Client Launcher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EE6FD-942C-43ED-9CF6-8249AEF9F337}"/>
              </a:ext>
            </a:extLst>
          </p:cNvPr>
          <p:cNvSpPr txBox="1"/>
          <p:nvPr/>
        </p:nvSpPr>
        <p:spPr>
          <a:xfrm rot="10800000" flipV="1">
            <a:off x="5238071" y="702908"/>
            <a:ext cx="335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https://marketplace.microfocus.com/appdelivery/content/alm-client-launcher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6325F3-CFDA-47D0-8031-CA4A7AFFB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371" y="1244290"/>
            <a:ext cx="3124200" cy="2127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5648C5-401D-4A44-A2EF-4CC7579AC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6" y="729410"/>
            <a:ext cx="3962400" cy="297445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EF0707-18B5-446A-9BF2-9069E35A63DA}"/>
              </a:ext>
            </a:extLst>
          </p:cNvPr>
          <p:cNvCxnSpPr>
            <a:cxnSpLocks/>
          </p:cNvCxnSpPr>
          <p:nvPr/>
        </p:nvCxnSpPr>
        <p:spPr>
          <a:xfrm flipH="1">
            <a:off x="3124200" y="1586030"/>
            <a:ext cx="304800" cy="17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F483C8E-A22C-4B67-8020-B1CC698FA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50" y="914690"/>
            <a:ext cx="4101632" cy="338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5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9BCF2-266A-4826-96BC-4F26EE124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6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59EF14-72BA-4337-8751-739700BE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ALM QC URL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59459-FE68-41C6-89FA-AAEAF3245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352549"/>
            <a:ext cx="5302209" cy="2068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B9B1F5-22F0-4E7E-B4D6-99AA8B10BAD0}"/>
              </a:ext>
            </a:extLst>
          </p:cNvPr>
          <p:cNvSpPr txBox="1"/>
          <p:nvPr/>
        </p:nvSpPr>
        <p:spPr>
          <a:xfrm>
            <a:off x="685117" y="1581150"/>
            <a:ext cx="2514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Execute the ALM Client Launcher executable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 the ALM Client URL</a:t>
            </a:r>
          </a:p>
        </p:txBody>
      </p:sp>
    </p:spTree>
    <p:extLst>
      <p:ext uri="{BB962C8B-B14F-4D97-AF65-F5344CB8AC3E}">
        <p14:creationId xmlns:p14="http://schemas.microsoft.com/office/powerpoint/2010/main" val="64855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2054E0-07A9-48F1-A04C-622ABE82B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B999A9-77CE-4AD1-9911-24A29F08BC34}" type="slidenum">
              <a:rPr kumimoji="0" lang="en-US" sz="825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53C222-7E1E-4F0B-91FB-BD41E34F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Specified Installation Path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65608-1B20-4DD8-A1F1-4ED45BFC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253760"/>
            <a:ext cx="6024561" cy="254712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69F3D91-00C7-438B-BF8E-222F69EF0781}"/>
              </a:ext>
            </a:extLst>
          </p:cNvPr>
          <p:cNvSpPr/>
          <p:nvPr/>
        </p:nvSpPr>
        <p:spPr>
          <a:xfrm>
            <a:off x="7696200" y="2114550"/>
            <a:ext cx="304800" cy="669644"/>
          </a:xfrm>
          <a:prstGeom prst="downArrow">
            <a:avLst/>
          </a:prstGeom>
          <a:solidFill>
            <a:srgbClr val="E5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6846AFD-1D32-4EAF-A4C8-311BC1048DF6}"/>
              </a:ext>
            </a:extLst>
          </p:cNvPr>
          <p:cNvSpPr/>
          <p:nvPr/>
        </p:nvSpPr>
        <p:spPr>
          <a:xfrm>
            <a:off x="5526880" y="3105150"/>
            <a:ext cx="762000" cy="304800"/>
          </a:xfrm>
          <a:prstGeom prst="rightArrow">
            <a:avLst/>
          </a:prstGeom>
          <a:solidFill>
            <a:srgbClr val="E5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8F5DA-6510-4C0B-A8E4-0A9824FE7617}"/>
              </a:ext>
            </a:extLst>
          </p:cNvPr>
          <p:cNvSpPr txBox="1"/>
          <p:nvPr/>
        </p:nvSpPr>
        <p:spPr>
          <a:xfrm>
            <a:off x="405077" y="1555329"/>
            <a:ext cx="2109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Specify a location where you have full permission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51E69-0F8E-48B4-8421-9A52D8449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096" y="2024063"/>
            <a:ext cx="5661208" cy="19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2054E0-07A9-48F1-A04C-622ABE82B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8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53C222-7E1E-4F0B-91FB-BD41E34F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and Extract Client Files to Specified path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65608-1B20-4DD8-A1F1-4ED45BFC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253760"/>
            <a:ext cx="6024561" cy="254712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69F3D91-00C7-438B-BF8E-222F69EF0781}"/>
              </a:ext>
            </a:extLst>
          </p:cNvPr>
          <p:cNvSpPr/>
          <p:nvPr/>
        </p:nvSpPr>
        <p:spPr>
          <a:xfrm>
            <a:off x="7696200" y="2114550"/>
            <a:ext cx="304800" cy="669644"/>
          </a:xfrm>
          <a:prstGeom prst="downArrow">
            <a:avLst/>
          </a:prstGeom>
          <a:solidFill>
            <a:srgbClr val="E5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6846AFD-1D32-4EAF-A4C8-311BC1048DF6}"/>
              </a:ext>
            </a:extLst>
          </p:cNvPr>
          <p:cNvSpPr/>
          <p:nvPr/>
        </p:nvSpPr>
        <p:spPr>
          <a:xfrm>
            <a:off x="5486400" y="3333750"/>
            <a:ext cx="762000" cy="304800"/>
          </a:xfrm>
          <a:prstGeom prst="rightArrow">
            <a:avLst/>
          </a:prstGeom>
          <a:solidFill>
            <a:srgbClr val="E5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9E0732-667A-4F5F-92BD-999078074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576" y="2114550"/>
            <a:ext cx="5486400" cy="17573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08F5DA-6510-4C0B-A8E4-0A9824FE7617}"/>
              </a:ext>
            </a:extLst>
          </p:cNvPr>
          <p:cNvSpPr txBox="1"/>
          <p:nvPr/>
        </p:nvSpPr>
        <p:spPr>
          <a:xfrm>
            <a:off x="405077" y="1555329"/>
            <a:ext cx="2109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ownload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zipped client files and extract to specified location</a:t>
            </a:r>
          </a:p>
        </p:txBody>
      </p:sp>
    </p:spTree>
    <p:extLst>
      <p:ext uri="{BB962C8B-B14F-4D97-AF65-F5344CB8AC3E}">
        <p14:creationId xmlns:p14="http://schemas.microsoft.com/office/powerpoint/2010/main" val="59739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16EC1-C2CA-4EAA-81E5-AF2DEF0E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B999A9-77CE-4AD1-9911-24A29F08BC34}" type="slidenum">
              <a:rPr lang="en-US" smtClean="0">
                <a:solidFill>
                  <a:srgbClr val="FFFFFF">
                    <a:lumMod val="75000"/>
                  </a:srgbClr>
                </a:solidFill>
              </a:rPr>
              <a:pPr/>
              <a:t>9</a:t>
            </a:fld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BF73BC-90C2-4E6F-9584-29B4D519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downloading and extract client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40C0F-BFDC-4AD5-B295-2BA7FBE5521F}"/>
              </a:ext>
            </a:extLst>
          </p:cNvPr>
          <p:cNvSpPr txBox="1"/>
          <p:nvPr/>
        </p:nvSpPr>
        <p:spPr>
          <a:xfrm>
            <a:off x="692160" y="1352550"/>
            <a:ext cx="72326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Download zip from you to your ALM instance</a:t>
            </a:r>
          </a:p>
          <a:p>
            <a:r>
              <a:rPr lang="en-US" dirty="0"/>
              <a:t>https://&lt;ALMURL&gt;/qcbin/Apps/ClientPackages/ALMClient.zip</a:t>
            </a:r>
          </a:p>
          <a:p>
            <a:endParaRPr lang="en-US" dirty="0"/>
          </a:p>
          <a:p>
            <a:pPr marL="342900" indent="-342900">
              <a:buAutoNum type="arabicPeriod" startAt="2"/>
            </a:pPr>
            <a:r>
              <a:rPr lang="en-US" dirty="0"/>
              <a:t>Extract zip file to the installation directory</a:t>
            </a:r>
          </a:p>
          <a:p>
            <a:r>
              <a:rPr lang="en-US" dirty="0"/>
              <a:t>Example: C:\ALM155\almorgdemo155.saas.microfocus.com</a:t>
            </a:r>
          </a:p>
          <a:p>
            <a:endParaRPr lang="en-US" dirty="0"/>
          </a:p>
          <a:p>
            <a:r>
              <a:rPr lang="en-US" dirty="0"/>
              <a:t>3. In ALM Client Launcher, customize the installation path to point to Step 2.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26981"/>
      </p:ext>
    </p:extLst>
  </p:cSld>
  <p:clrMapOvr>
    <a:masterClrMapping/>
  </p:clrMapOvr>
</p:sld>
</file>

<file path=ppt/theme/theme1.xml><?xml version="1.0" encoding="utf-8"?>
<a:theme xmlns:a="http://schemas.openxmlformats.org/drawingml/2006/main" name="Micro Focus 2016 16x9 Presentation Template v4_ks[2]">
  <a:themeElements>
    <a:clrScheme name="Micro Focus 2016 Preso Palette">
      <a:dk1>
        <a:srgbClr val="212E35"/>
      </a:dk1>
      <a:lt1>
        <a:sysClr val="window" lastClr="FFFFFF"/>
      </a:lt1>
      <a:dk2>
        <a:srgbClr val="1C036F"/>
      </a:dk2>
      <a:lt2>
        <a:srgbClr val="6EF9F5"/>
      </a:lt2>
      <a:accent1>
        <a:srgbClr val="0078EF"/>
      </a:accent1>
      <a:accent2>
        <a:srgbClr val="28C3FF"/>
      </a:accent2>
      <a:accent3>
        <a:srgbClr val="3DDCCA"/>
      </a:accent3>
      <a:accent4>
        <a:srgbClr val="1FFBBA"/>
      </a:accent4>
      <a:accent5>
        <a:srgbClr val="56176C"/>
      </a:accent5>
      <a:accent6>
        <a:srgbClr val="DF287C"/>
      </a:accent6>
      <a:hlink>
        <a:srgbClr val="0080FF"/>
      </a:hlink>
      <a:folHlink>
        <a:srgbClr val="5EAE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 Focus 2016 16x9 Presentation Template v4_ks.pptx" id="{8C1E0B26-344E-443A-9ABC-30F7C5522A30}" vid="{FC847468-E5C6-452B-ABD8-E9079BC37ECA}"/>
    </a:ext>
  </a:extLst>
</a:theme>
</file>

<file path=ppt/theme/theme2.xml><?xml version="1.0" encoding="utf-8"?>
<a:theme xmlns:a="http://schemas.openxmlformats.org/drawingml/2006/main" name="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spAutoFit/>
      </a:bodyPr>
      <a:lstStyle>
        <a:defPPr marL="0" indent="0">
          <a:lnSpc>
            <a:spcPct val="90000"/>
          </a:lnSpc>
          <a:spcAft>
            <a:spcPts val="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_2017" id="{EE410749-BDB7-BA44-9034-418D44443F47}" vid="{9639C47D-4534-FE4D-9883-F5A494F791BC}"/>
    </a:ext>
  </a:extLst>
</a:theme>
</file>

<file path=ppt/theme/theme3.xml><?xml version="1.0" encoding="utf-8"?>
<a:theme xmlns:a="http://schemas.openxmlformats.org/drawingml/2006/main" name="1_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spAutoFit/>
      </a:bodyPr>
      <a:lstStyle>
        <a:defPPr marL="0" indent="0">
          <a:lnSpc>
            <a:spcPct val="90000"/>
          </a:lnSpc>
          <a:spcAft>
            <a:spcPts val="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_2017" id="{EE410749-BDB7-BA44-9034-418D44443F47}" vid="{9639C47D-4534-FE4D-9883-F5A494F791BC}"/>
    </a:ext>
  </a:extLst>
</a:theme>
</file>

<file path=ppt/theme/theme4.xml><?xml version="1.0" encoding="utf-8"?>
<a:theme xmlns:a="http://schemas.openxmlformats.org/drawingml/2006/main" name="6_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4" id="{9C3F3FE9-DA64-0047-809D-E6430BF63CC2}" vid="{DB03C3A6-7804-6247-80D3-1FA7E2429F19}"/>
    </a:ext>
  </a:extLst>
</a:theme>
</file>

<file path=ppt/theme/theme5.xml><?xml version="1.0" encoding="utf-8"?>
<a:theme xmlns:a="http://schemas.openxmlformats.org/drawingml/2006/main" name="7_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4" id="{9C3F3FE9-DA64-0047-809D-E6430BF63CC2}" vid="{DB03C3A6-7804-6247-80D3-1FA7E2429F19}"/>
    </a:ext>
  </a:extLst>
</a:theme>
</file>

<file path=ppt/theme/theme6.xml><?xml version="1.0" encoding="utf-8"?>
<a:theme xmlns:a="http://schemas.openxmlformats.org/drawingml/2006/main" name="8_Micro Focus Theme v5">
  <a:themeElements>
    <a:clrScheme name="MF Theme Colors v4">
      <a:dk1>
        <a:srgbClr val="000000"/>
      </a:dk1>
      <a:lt1>
        <a:srgbClr val="FFFFFF"/>
      </a:lt1>
      <a:dk2>
        <a:srgbClr val="ECEEEF"/>
      </a:dk2>
      <a:lt2>
        <a:srgbClr val="212E35"/>
      </a:lt2>
      <a:accent1>
        <a:srgbClr val="0079EF"/>
      </a:accent1>
      <a:accent2>
        <a:srgbClr val="231CA5"/>
      </a:accent2>
      <a:accent3>
        <a:srgbClr val="7424AD"/>
      </a:accent3>
      <a:accent4>
        <a:srgbClr val="C6179D"/>
      </a:accent4>
      <a:accent5>
        <a:srgbClr val="29CEFE"/>
      </a:accent5>
      <a:accent6>
        <a:srgbClr val="2FD6C3"/>
      </a:accent6>
      <a:hlink>
        <a:srgbClr val="284CFF"/>
      </a:hlink>
      <a:folHlink>
        <a:srgbClr val="284C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rmAutofit/>
      </a:bodyPr>
      <a:lstStyle>
        <a:defPPr marL="0" indent="0">
          <a:spcAft>
            <a:spcPts val="1800"/>
          </a:spcAft>
          <a:buNone/>
          <a:defRPr sz="2400" dirty="0"/>
        </a:defPPr>
      </a:lstStyle>
    </a:txDef>
  </a:objectDefaults>
  <a:extraClrSchemeLst/>
  <a:custClrLst>
    <a:custClr name="MF Status Crimson">
      <a:srgbClr val="E5004C"/>
    </a:custClr>
    <a:custClr name="MF Status Apricot">
      <a:srgbClr val="F48B34"/>
    </a:custClr>
    <a:custClr name="MF Status Yellow">
      <a:srgbClr val="FCDB1F"/>
    </a:custClr>
    <a:custClr name="MF Status Green">
      <a:srgbClr val="1AAC60"/>
    </a:custClr>
  </a:custClrLst>
  <a:extLst>
    <a:ext uri="{05A4C25C-085E-4340-85A3-A5531E510DB2}">
      <thm15:themeFamily xmlns:thm15="http://schemas.microsoft.com/office/thememl/2012/main" name="Presentation4" id="{9C3F3FE9-DA64-0047-809D-E6430BF63CC2}" vid="{DB03C3A6-7804-6247-80D3-1FA7E2429F19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1FBA2AEE58AA49AEC3937F80280D4D" ma:contentTypeVersion="13" ma:contentTypeDescription="Create a new document." ma:contentTypeScope="" ma:versionID="a5d368ff54395f4c33bbd1724412ed15">
  <xsd:schema xmlns:xsd="http://www.w3.org/2001/XMLSchema" xmlns:xs="http://www.w3.org/2001/XMLSchema" xmlns:p="http://schemas.microsoft.com/office/2006/metadata/properties" xmlns:ns3="26b8796e-0f80-4c3a-9935-6c0ef8b81e0f" xmlns:ns4="48df9097-77c2-46dd-913a-418d29fc8e5c" targetNamespace="http://schemas.microsoft.com/office/2006/metadata/properties" ma:root="true" ma:fieldsID="8d7f5258f0eac1c1092aff77ef11dcb1" ns3:_="" ns4:_="">
    <xsd:import namespace="26b8796e-0f80-4c3a-9935-6c0ef8b81e0f"/>
    <xsd:import namespace="48df9097-77c2-46dd-913a-418d29fc8e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8796e-0f80-4c3a-9935-6c0ef8b81e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f9097-77c2-46dd-913a-418d29fc8e5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3CECAB-9959-47B8-8DE4-47AEFCF2C6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b8796e-0f80-4c3a-9935-6c0ef8b81e0f"/>
    <ds:schemaRef ds:uri="48df9097-77c2-46dd-913a-418d29fc8e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6C0635-0877-40FE-B096-A23EB9EDAEA5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26b8796e-0f80-4c3a-9935-6c0ef8b81e0f"/>
    <ds:schemaRef ds:uri="http://schemas.microsoft.com/office/2006/documentManagement/types"/>
    <ds:schemaRef ds:uri="http://schemas.microsoft.com/office/infopath/2007/PartnerControls"/>
    <ds:schemaRef ds:uri="48df9097-77c2-46dd-913a-418d29fc8e5c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CB2E592-DED4-47FC-ABDB-64C379ADE7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43241</TotalTime>
  <Words>2454</Words>
  <Application>Microsoft Office PowerPoint</Application>
  <PresentationFormat>On-screen Show (16:9)</PresentationFormat>
  <Paragraphs>252</Paragraphs>
  <Slides>24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SimSun</vt:lpstr>
      <vt:lpstr>Arial</vt:lpstr>
      <vt:lpstr>Calibri</vt:lpstr>
      <vt:lpstr>MetricNEW-Regular-Identity-H</vt:lpstr>
      <vt:lpstr>Wingdings</vt:lpstr>
      <vt:lpstr>Micro Focus 2016 16x9 Presentation Template v4_ks[2]</vt:lpstr>
      <vt:lpstr>Micro Focus Theme v5</vt:lpstr>
      <vt:lpstr>1_Micro Focus Theme v5</vt:lpstr>
      <vt:lpstr>6_Micro Focus Theme v5</vt:lpstr>
      <vt:lpstr>7_Micro Focus Theme v5</vt:lpstr>
      <vt:lpstr>8_Micro Focus Theme v5</vt:lpstr>
      <vt:lpstr>Office Theme</vt:lpstr>
      <vt:lpstr>Worksheet</vt:lpstr>
      <vt:lpstr>Welcome to ALM Quality Center Client Launcher Webinar We will start shortly… </vt:lpstr>
      <vt:lpstr>ALM Quality Center Client Launcher</vt:lpstr>
      <vt:lpstr>  </vt:lpstr>
      <vt:lpstr>What is the ALM Client Launcher?</vt:lpstr>
      <vt:lpstr> Download ALM Client Launcher</vt:lpstr>
      <vt:lpstr>Provide ALM QC URL</vt:lpstr>
      <vt:lpstr>Specified Installation Path </vt:lpstr>
      <vt:lpstr>Download and Extract Client Files to Specified path</vt:lpstr>
      <vt:lpstr>Manually downloading and extract client files</vt:lpstr>
      <vt:lpstr>Save ALM URL as a favorite</vt:lpstr>
      <vt:lpstr>Settings:  Allow ALM links to be open with ALM Launcher</vt:lpstr>
      <vt:lpstr>Settings: Configure Proxy</vt:lpstr>
      <vt:lpstr>ALM Configuration file</vt:lpstr>
      <vt:lpstr>Command Lines</vt:lpstr>
      <vt:lpstr>Use Command Line to install in unattended mode</vt:lpstr>
      <vt:lpstr>OTA Registration for 3rd parties Integration tools</vt:lpstr>
      <vt:lpstr>Micro Focus Integration Tools OTA Requirements</vt:lpstr>
      <vt:lpstr>UFT Integration</vt:lpstr>
      <vt:lpstr>SSO Pop-up Authentication Window</vt:lpstr>
      <vt:lpstr>Launch ALM, Site Admin, and Lab Management</vt:lpstr>
      <vt:lpstr>Limitations</vt:lpstr>
      <vt:lpstr>Inform Slides (Details On Slide 2)</vt:lpstr>
      <vt:lpstr>Questions &amp; Answers</vt:lpstr>
      <vt:lpstr>PowerPoint Presentation</vt:lpstr>
    </vt:vector>
  </TitlesOfParts>
  <Company>Micro Focus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 Corp Presentation Template 2016_16x9</dc:title>
  <dc:creator>Karlin</dc:creator>
  <dc:description>Micro Focus 2016 Presentation Template</dc:description>
  <cp:lastModifiedBy>THANH PHAN</cp:lastModifiedBy>
  <cp:revision>634</cp:revision>
  <cp:lastPrinted>2021-03-30T08:16:03Z</cp:lastPrinted>
  <dcterms:created xsi:type="dcterms:W3CDTF">2016-03-02T22:04:22Z</dcterms:created>
  <dcterms:modified xsi:type="dcterms:W3CDTF">2021-07-15T01:00:52Z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0x010100711FBA2AEE58AA49AEC3937F80280D4D</vt:lpwstr>
  </property>
</Properties>
</file>